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5" r:id="rId4"/>
    <p:sldId id="266" r:id="rId5"/>
    <p:sldId id="267" r:id="rId6"/>
    <p:sldId id="269" r:id="rId7"/>
    <p:sldId id="270" r:id="rId8"/>
    <p:sldId id="258" r:id="rId9"/>
    <p:sldId id="260" r:id="rId10"/>
    <p:sldId id="325" r:id="rId11"/>
    <p:sldId id="331" r:id="rId12"/>
    <p:sldId id="342" r:id="rId13"/>
    <p:sldId id="333" r:id="rId14"/>
    <p:sldId id="335" r:id="rId15"/>
    <p:sldId id="340" r:id="rId16"/>
    <p:sldId id="351" r:id="rId17"/>
    <p:sldId id="369" r:id="rId18"/>
    <p:sldId id="327" r:id="rId19"/>
    <p:sldId id="337" r:id="rId20"/>
    <p:sldId id="339" r:id="rId21"/>
    <p:sldId id="353" r:id="rId22"/>
    <p:sldId id="344" r:id="rId23"/>
    <p:sldId id="349" r:id="rId24"/>
    <p:sldId id="35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0E1F"/>
    <a:srgbClr val="EDE4C9"/>
    <a:srgbClr val="8D2F05"/>
    <a:srgbClr val="F7F3E6"/>
    <a:srgbClr val="DA0000"/>
    <a:srgbClr val="EA0000"/>
    <a:srgbClr val="460023"/>
    <a:srgbClr val="660033"/>
    <a:srgbClr val="70AC2E"/>
    <a:srgbClr val="004D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89" autoAdjust="0"/>
    <p:restoredTop sz="94660"/>
  </p:normalViewPr>
  <p:slideViewPr>
    <p:cSldViewPr snapToGrid="0">
      <p:cViewPr varScale="1">
        <p:scale>
          <a:sx n="92" d="100"/>
          <a:sy n="92" d="100"/>
        </p:scale>
        <p:origin x="2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D25E-5844-4054-AA11-81EE54B70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3A4D36-17CC-41F2-BEA1-87180149F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2DAC5-B3A5-4859-932B-A20C97AC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99C9-B7AE-4314-95B6-D9D0FB09803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EBD95-361B-4D91-A640-6D85945B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DDDA1-A3CE-4439-992B-8CE5D0BA5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94D4-0573-428E-AE12-F9424378D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00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2520B-3DF2-4F44-BD6C-CF87DA4C3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EDE181-A2ED-4F7F-AFAF-A327BFF08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BD6BE-84E8-4B30-A529-E9B78BB2F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99C9-B7AE-4314-95B6-D9D0FB09803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A60E2-49D1-475F-8F4B-ED73897C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0797B-F9E3-4A24-9EBF-643C41AB7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94D4-0573-428E-AE12-F9424378D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757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FC3623-6B3A-4D69-AAC5-C9AC0F2952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64BAEE-CC04-4758-8552-56FD7BE67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0D80-61F7-4CB4-A441-D565B5DEE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99C9-B7AE-4314-95B6-D9D0FB09803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7E1CD-3E28-4750-99A1-B7E9B025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1DCA4-27A8-47A4-B701-6FC1B3C8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94D4-0573-428E-AE12-F9424378D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833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FCDE8-01A8-4474-801E-1160A9456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B09E4-B7AD-426F-AE50-BFC1E0E1B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CE79E-72C0-4526-91FE-54F56174C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99C9-B7AE-4314-95B6-D9D0FB09803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47F1F-29FB-40A1-AD20-E0CA519B7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97893-E2DF-4A9B-BE19-F24D7CC2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94D4-0573-428E-AE12-F9424378D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94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3AC0-9167-4DE7-9992-8F83F4DF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08FE8-8000-44EA-B175-607D7D203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528C2-5A91-4029-9267-E4B032646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99C9-B7AE-4314-95B6-D9D0FB09803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5F78E-EE46-41A8-9480-A1A654402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E04F6-9815-4231-90F4-3702BC09F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94D4-0573-428E-AE12-F9424378D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680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AE976-83EB-4E39-90DF-937A0640B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4FCB2-23B9-46BA-9DEB-F46930AE4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DE338-B2C9-4E7D-AB80-6FBD08B46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B6007-C663-4F26-B4AB-C966CA4C4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99C9-B7AE-4314-95B6-D9D0FB09803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41A44-0E1F-49D9-A995-B2C0DD448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A43A0E-D52D-44F3-B91E-2E8478780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94D4-0573-428E-AE12-F9424378D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1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3419D-D186-4CB2-B91A-732683934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33F10-0FF0-4859-868F-920271597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25492C-4A91-456E-8202-B2F921005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28D9A8-2CE7-481D-A902-CFA1D8CEF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E5C802-7AA7-4295-980A-EC9F1C79C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CC5631-166C-47BE-8FB9-1EA56C775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99C9-B7AE-4314-95B6-D9D0FB09803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14545F-B645-4C45-B705-5BE11F5AD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88197-AEC0-41F7-A365-48A075E7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94D4-0573-428E-AE12-F9424378D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349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A04A-DE4D-4EB3-BB6C-7D345D917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DA13C-41BA-4E48-9B64-E8F31D577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99C9-B7AE-4314-95B6-D9D0FB09803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1FD13F-6C1B-498D-92A7-DDBDABCDA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E6A236-0674-4A69-AAAD-68ACB211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94D4-0573-428E-AE12-F9424378D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70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A13C49-0DD7-412E-AF28-E7408D32C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99C9-B7AE-4314-95B6-D9D0FB09803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CCCAEB-D08B-4F3D-9BF8-47281208F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E6047-74B6-4E8F-BA58-78082151A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94D4-0573-428E-AE12-F9424378D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095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473E5-2370-43D1-8B85-A0D959D0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95419-3D9D-4A8C-B414-ADFC0B740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BE867-9AE1-47FC-80D2-CEECA0624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1CC6D5-9B49-42E0-8749-BAA25836E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99C9-B7AE-4314-95B6-D9D0FB09803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A059F-C9D1-46D0-9BF6-FDE99BAD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CF3A9-14FF-45B0-9456-1644B92C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94D4-0573-428E-AE12-F9424378D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374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C6F9-E4EF-4BBF-8154-B885ED853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419672-3F90-4683-BA19-87DA9A83DD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88E9F3-EF46-4706-B8EF-11158859F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C4760-78D8-4DEA-98A5-908DAEF0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499C9-B7AE-4314-95B6-D9D0FB09803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5323F-F215-454C-A99D-3D623D19B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579F9-3D99-4382-88F8-F712C694B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F94D4-0573-428E-AE12-F9424378D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79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6A667F-77C6-4C3D-8139-361CE4F9F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795C8-1EA9-4DA5-96D7-7BD84B1F2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A20D6-01B9-4CAD-8BBD-8DC381F0C6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499C9-B7AE-4314-95B6-D9D0FB09803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2E087-99FB-42C0-BAF3-34F97127AE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97517-784A-4118-9820-5E6ADD71C4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F94D4-0573-428E-AE12-F9424378D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46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98A4FF8-F057-410D-A981-0F7D6AA71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E84EB23-8C22-402E-B028-6D04462B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477224"/>
            <a:ext cx="61722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058DA9-B96B-40AC-8D03-FE850816364E}"/>
              </a:ext>
            </a:extLst>
          </p:cNvPr>
          <p:cNvSpPr txBox="1"/>
          <p:nvPr/>
        </p:nvSpPr>
        <p:spPr>
          <a:xfrm>
            <a:off x="2208249" y="-51538"/>
            <a:ext cx="777550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5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Name that movie</a:t>
            </a:r>
            <a:endParaRPr lang="en-GB" sz="9500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3D610BF-1856-4072-BD92-A03D2990A57D}"/>
              </a:ext>
            </a:extLst>
          </p:cNvPr>
          <p:cNvGrpSpPr/>
          <p:nvPr/>
        </p:nvGrpSpPr>
        <p:grpSpPr>
          <a:xfrm rot="938611">
            <a:off x="10394715" y="454718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21E1110F-CFC8-4CC6-BBAA-EFF84623EB6F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CB1AF7A9-D792-4384-872B-AE6806E57768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5F38C5E-5383-4039-B02F-FC5DA2251057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" name="Partial Circle 98">
                <a:extLst>
                  <a:ext uri="{FF2B5EF4-FFF2-40B4-BE49-F238E27FC236}">
                    <a16:creationId xmlns:a16="http://schemas.microsoft.com/office/drawing/2014/main" id="{FC0B493C-8D9F-4E0B-8B06-819004713C8F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7EA7A11-3A6B-40F4-8C7E-78801E6F85DB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1CC506A1-E68B-40D6-8590-85F96DD40D4C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F4418AD2-1478-4C6C-902F-FD74EB4D0837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4EFC9DB-1A15-4F70-B6A2-02D0CE408A90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1FBB3275-2D89-4A46-B181-926EFC226AAC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9FD6FEC1-1E1F-40B0-B9F9-4E20C232BD35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75C2F0CC-C6F5-4358-B022-0431A3F6FF6C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831AAE6C-0B3D-4D0C-8540-1961B59C1C79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5F0D56A0-2D57-4F63-9E22-30E991CE16D1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FE866BD4-AC50-407A-BD63-F8CF52414F60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D3FD8967-A436-49C2-B971-ABFCB739955F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CD0A497A-407A-420F-8889-E71A146BCE35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5BB0F223-985A-4F49-B013-FAF003A7CACB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75D6411-1048-489D-B14D-381646E7C6C0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F9B2EEFD-B24E-4647-839E-6C9E0F6D14AA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52072788-EC54-47B2-A246-91E7C9A94328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EF9E70B4-293F-440A-975B-FDAB6548FD0A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6D3A321A-AA4A-4714-BE0D-CC4249DF519D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7FDFE6D5-E645-49C0-8B29-E287674BF6FC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7A945C6-BB65-4EE8-AB78-61AC1BE779A3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09246E9-C134-422E-A637-AA238595B9E7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C67FECE-674D-47C1-8034-17B0B640D69C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7D39688-EE78-4463-B55E-78F702001D14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402230C-F3CF-4258-818A-A8BCA84CCB24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1A27AA-1229-EBBB-4403-371ABF18A8ED}"/>
              </a:ext>
            </a:extLst>
          </p:cNvPr>
          <p:cNvGrpSpPr/>
          <p:nvPr/>
        </p:nvGrpSpPr>
        <p:grpSpPr>
          <a:xfrm rot="20425491">
            <a:off x="445100" y="353821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55D6E02-31A7-0416-5616-D1C518A2CE2E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863EE28-3CF0-A5DD-3709-F1D7BD6652D1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30373C6-B971-5153-9748-408CAAB6731E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Partial Circle 11">
                <a:extLst>
                  <a:ext uri="{FF2B5EF4-FFF2-40B4-BE49-F238E27FC236}">
                    <a16:creationId xmlns:a16="http://schemas.microsoft.com/office/drawing/2014/main" id="{2E810A78-2C32-19D2-AFDD-FAA4951CD758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AFDA350-7234-57E6-848F-2DB1D7B8E5B4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4E6D9B5-5F10-0958-6981-7CDA265C5B6B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0B03948-B8C3-E62B-3FD9-2E024C4C6129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B3F5F5-5C6F-623C-2651-5B1A540FD2D8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CB65C76-284C-0D20-4D4C-52C74388395F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4B1E2EE-BB90-546F-C2A5-076682FE732F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0B24B9D-E866-39F5-F840-E594B0907B4B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94BD32C-FC7C-5CD5-DB30-A1AD15920724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578D663-F4D9-F6A5-F621-D5DE5A9ADAF1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C413B21-F1A6-3C0F-9F06-BACEEFD697A6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05DF70E-BA93-DA18-71A7-CCD2DDAD20C0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EABDFCD-4C7B-EDAE-00A2-70FE15D63503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7233EF7-1C86-4AF3-7A68-FE68A26AFD08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8E76504-3B0D-0BFB-4AE5-FE346E36243B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D767FDF-4492-AE44-4125-4D9695E3B601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D1FB1EC-54B3-5B31-3343-A4400C563266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CFB56B2-3B0A-43B4-AF83-DC46CF41E072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13ED6F8-ED98-3780-4A5F-44CC722945B5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7801B48-89F8-3145-6995-ADF4DB8B7AB2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AC4FB11-19DE-546F-45BC-34E96F2498C8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99E9FC3-4E98-BA79-D070-DCE6B41512BD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ABAF6D8-2A97-1BB6-096A-0A50FE67495D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B18DA26-3C52-BC9D-B1EC-C5B8D8FF7309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4717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922CB4-6ECB-4CA3-8298-8C336546CE35}"/>
              </a:ext>
            </a:extLst>
          </p:cNvPr>
          <p:cNvSpPr txBox="1"/>
          <p:nvPr/>
        </p:nvSpPr>
        <p:spPr>
          <a:xfrm>
            <a:off x="152400" y="173493"/>
            <a:ext cx="12353924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500"/>
              </a:lnSpc>
            </a:pPr>
            <a:r>
              <a:rPr lang="en-US" sz="95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In what year did Christmas Day and New Year’s Day fall in the same year?</a:t>
            </a:r>
            <a:endParaRPr lang="en-GB" sz="9500" dirty="0">
              <a:latin typeface="Arial Narrow" panose="020B0606020202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E3D170C-E2E9-443D-BA07-6A41AE69F010}"/>
              </a:ext>
            </a:extLst>
          </p:cNvPr>
          <p:cNvGrpSpPr/>
          <p:nvPr/>
        </p:nvGrpSpPr>
        <p:grpSpPr>
          <a:xfrm rot="938611">
            <a:off x="9997150" y="4731331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09813AF-AF0B-4854-A4C6-280B9D57B390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312F086-CF7B-4049-BEF4-34B3C51B180F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C38329-A1BC-45B5-B87F-6CC215E2C3A6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Partial Circle 42">
                <a:extLst>
                  <a:ext uri="{FF2B5EF4-FFF2-40B4-BE49-F238E27FC236}">
                    <a16:creationId xmlns:a16="http://schemas.microsoft.com/office/drawing/2014/main" id="{454B7841-9236-4D06-9C2B-8595ED404DB7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55D80DC-E6AC-4FF2-BD84-14DC5BF248A9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55FEF99-25AF-42D3-ADFA-48FC04706FC1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6C1A5C7-F918-4E44-9AB8-8F621F576282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94E39B4-A85D-4B90-A991-2A5A19D432D1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3CEED82-9471-456E-BCB5-F8393186EF23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1618EAD-FA3C-4509-ABC2-9890FBB177B7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4C7D27A-3C8D-4FE4-BCB9-880FBD9B6787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A843600-2B98-4675-B431-C1B49A73BE05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219FEAB-4AEA-4174-92B2-F74CCA04BFB3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BB6D857-A0FD-430D-B1A5-3E0DD0641638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7928E79-EBFC-4DEC-A2B8-3E235A90C13F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BC4AFB6-AE11-4B65-849F-9A20F96965AC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BCA5664-0779-4298-AACD-8F6AB6B52914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8BFF24C-D172-4F27-B083-BF365664171C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6013B0C-A65D-4088-BE83-EC8A10374438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3662318-7087-4491-866A-75B977B8386F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4DC3F33-0C58-4072-AD01-A51E6870636F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A611B1C-003B-401D-AC10-62167463001F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A252CE9-608C-4DC8-B6B1-FB4AB4C2484A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B02B52-7F09-4E2D-A5A8-B4BD97057A4D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988F70C-3E46-4FAE-94FA-488AC210E858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63A67D3-0487-4A87-A751-CE2A6B55FCC3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AEA3D8B-05BC-44A6-8DFE-51CA819EE145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800B7A-6D26-488B-AD5D-53ACD8B82EFF}"/>
              </a:ext>
            </a:extLst>
          </p:cNvPr>
          <p:cNvGrpSpPr/>
          <p:nvPr/>
        </p:nvGrpSpPr>
        <p:grpSpPr>
          <a:xfrm rot="20565897">
            <a:off x="8383784" y="4462506"/>
            <a:ext cx="1150903" cy="1245186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D9A9EA8-4FEE-4645-BA88-51410EBD9FA9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55BC09C-05AE-48AB-9D80-3496FD878F33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AFA286E-EE99-4586-A32A-7C1C13F1C955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Partial Circle 67">
                <a:extLst>
                  <a:ext uri="{FF2B5EF4-FFF2-40B4-BE49-F238E27FC236}">
                    <a16:creationId xmlns:a16="http://schemas.microsoft.com/office/drawing/2014/main" id="{AE95DEEA-B1E2-4E43-BE53-CBDFAA14A993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307ED3E-9A5A-4546-A103-631B66BF0972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37316B7-006F-4557-AEED-20893A51DCB8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7B5FB296-CC8D-4117-B2E4-D3C68A30AB84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57A4CABC-11E8-4415-ABBF-BE33FD780A0D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30459DA-C3A6-4A5E-A9DE-6DB023EFD8FE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F2E3D32-C225-4B26-8E5A-5F41FE54D5B4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667C83D-FE5F-4D1A-8EB1-CE769B9D1697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9CB146B-9E47-4606-BEB4-A3EF29088B5A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0461CF0-DF84-4601-939B-C9C1A5A79464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A423357-23B1-43F6-A45B-9C96C92327CA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D020942C-BFEC-42D8-BA8B-570FE1622CAF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96F99BF8-6AF3-45D2-B086-D40E6A48388C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2F7B1A1F-D7B8-40F8-84BB-1F42F5146E96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980ECB4F-6859-4093-A2CB-53EE5201D8C1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C319AEA-B92A-4E73-8F84-4300043D79B1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32ECE76-2669-4A86-A557-627D10B0876A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4BD789F8-0C90-48B7-86C2-53E11C64AB5E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8E254B20-6429-4072-9FAA-0DD717960623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34731BBC-5FB3-4C07-8C6C-203FFB1A9E6F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9E32134-2437-4649-8385-0CC6FF88655E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B730404-54F8-4405-BA79-62A40D6E2D51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145A634-5375-4E4F-BCCD-716CE5CDED8F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6E5D7A3-C2E3-4912-9744-E513778A2B23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E2EC5788-6F9F-49F6-B372-45C820994F8C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20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922CB4-6ECB-4CA3-8298-8C336546CE35}"/>
              </a:ext>
            </a:extLst>
          </p:cNvPr>
          <p:cNvSpPr txBox="1"/>
          <p:nvPr/>
        </p:nvSpPr>
        <p:spPr>
          <a:xfrm>
            <a:off x="152400" y="173493"/>
            <a:ext cx="12353924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500"/>
              </a:lnSpc>
            </a:pPr>
            <a:r>
              <a:rPr lang="en-US" sz="95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What is the best way to spread Christmas cheer, according to Buddy the Elf?</a:t>
            </a:r>
            <a:endParaRPr lang="en-GB" sz="9500" dirty="0">
              <a:latin typeface="Arial Narrow" panose="020B0606020202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E3D170C-E2E9-443D-BA07-6A41AE69F010}"/>
              </a:ext>
            </a:extLst>
          </p:cNvPr>
          <p:cNvGrpSpPr/>
          <p:nvPr/>
        </p:nvGrpSpPr>
        <p:grpSpPr>
          <a:xfrm rot="938611">
            <a:off x="9997150" y="4731331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09813AF-AF0B-4854-A4C6-280B9D57B390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312F086-CF7B-4049-BEF4-34B3C51B180F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C38329-A1BC-45B5-B87F-6CC215E2C3A6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Partial Circle 42">
                <a:extLst>
                  <a:ext uri="{FF2B5EF4-FFF2-40B4-BE49-F238E27FC236}">
                    <a16:creationId xmlns:a16="http://schemas.microsoft.com/office/drawing/2014/main" id="{454B7841-9236-4D06-9C2B-8595ED404DB7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55D80DC-E6AC-4FF2-BD84-14DC5BF248A9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55FEF99-25AF-42D3-ADFA-48FC04706FC1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6C1A5C7-F918-4E44-9AB8-8F621F576282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94E39B4-A85D-4B90-A991-2A5A19D432D1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3CEED82-9471-456E-BCB5-F8393186EF23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1618EAD-FA3C-4509-ABC2-9890FBB177B7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4C7D27A-3C8D-4FE4-BCB9-880FBD9B6787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A843600-2B98-4675-B431-C1B49A73BE05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219FEAB-4AEA-4174-92B2-F74CCA04BFB3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BB6D857-A0FD-430D-B1A5-3E0DD0641638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7928E79-EBFC-4DEC-A2B8-3E235A90C13F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BC4AFB6-AE11-4B65-849F-9A20F96965AC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BCA5664-0779-4298-AACD-8F6AB6B52914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8BFF24C-D172-4F27-B083-BF365664171C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6013B0C-A65D-4088-BE83-EC8A10374438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3662318-7087-4491-866A-75B977B8386F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4DC3F33-0C58-4072-AD01-A51E6870636F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A611B1C-003B-401D-AC10-62167463001F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A252CE9-608C-4DC8-B6B1-FB4AB4C2484A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B02B52-7F09-4E2D-A5A8-B4BD97057A4D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988F70C-3E46-4FAE-94FA-488AC210E858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63A67D3-0487-4A87-A751-CE2A6B55FCC3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AEA3D8B-05BC-44A6-8DFE-51CA819EE145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6A86C9C-CDFF-4214-924A-F062AD0A8434}"/>
              </a:ext>
            </a:extLst>
          </p:cNvPr>
          <p:cNvGrpSpPr/>
          <p:nvPr/>
        </p:nvGrpSpPr>
        <p:grpSpPr>
          <a:xfrm rot="20565897">
            <a:off x="8383784" y="4462506"/>
            <a:ext cx="1150903" cy="1245186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FB0427B-E248-40DE-A51A-478FEE6972D9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B1E151B0-3006-4860-B481-6624A41AA8F5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3C75E3A-35EA-43D1-9CFA-C08F8020BE23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Partial Circle 67">
                <a:extLst>
                  <a:ext uri="{FF2B5EF4-FFF2-40B4-BE49-F238E27FC236}">
                    <a16:creationId xmlns:a16="http://schemas.microsoft.com/office/drawing/2014/main" id="{73F3AC00-4794-46F6-8197-7BB01C299F6B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0143D7E7-FB27-4B73-9908-1864915A0D19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24AF3D46-5539-47D8-BBB5-2452523E04B0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9791484-D5A4-43CE-87D0-BF481141FBA4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82C6B0FF-D68A-425F-8EBF-A82F36B273C6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1247D0C-FB2D-4FC4-BD3E-DBE47C5E6D0D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ACC59D2-7905-4D85-8400-A7CD78731D8A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A8769DA-6DC5-40AB-BE8E-A2CC71924544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9C2F277-D60D-4545-A87A-E0A61EEEB137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4058F65-0C65-442A-B1E2-8AD94A89CC9C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542929A-980F-437E-8E2C-9221BC92D599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DFCF4010-CDA0-4057-B43D-FE5FEDEF61E5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BDF1C3E-C30F-450E-9AB4-D70B25660C94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F6BEDC9A-1858-49D5-9C31-C765CEDC8148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8B4D71F-3725-413A-B0F3-4584B43499BA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82CA754-CA69-40B0-9D2C-447FBB1D63B2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1F979CED-7694-4272-BB24-9847A96A6753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6A2C1F59-FB5B-414B-A508-6910FB859CC6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72969EF-623C-4EF3-9A4A-1A9995F67B7A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BAF21CBA-5951-4DD6-B032-C91CA84C8FEF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1E9F333-AD25-450D-855D-16115591AE2C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91D4075-6768-4DDC-B3D9-19FA03914648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FBB9474-5E33-4CC3-9999-818C61A21D14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0C80C4A-0298-4473-B2D8-B86A637DA000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99C92E58-172B-4F6F-A5F2-ABC86C048E08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54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922CB4-6ECB-4CA3-8298-8C336546CE35}"/>
              </a:ext>
            </a:extLst>
          </p:cNvPr>
          <p:cNvSpPr txBox="1"/>
          <p:nvPr/>
        </p:nvSpPr>
        <p:spPr>
          <a:xfrm>
            <a:off x="152400" y="173493"/>
            <a:ext cx="12039600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500"/>
              </a:lnSpc>
            </a:pPr>
            <a:r>
              <a:rPr lang="en-US" sz="95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Which country has donated a Christmas tree to the UK every year since 1947?</a:t>
            </a:r>
            <a:endParaRPr lang="en-GB" sz="9500" dirty="0">
              <a:latin typeface="Arial Narrow" panose="020B0606020202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E3D170C-E2E9-443D-BA07-6A41AE69F010}"/>
              </a:ext>
            </a:extLst>
          </p:cNvPr>
          <p:cNvGrpSpPr/>
          <p:nvPr/>
        </p:nvGrpSpPr>
        <p:grpSpPr>
          <a:xfrm rot="938611">
            <a:off x="9997150" y="4731331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09813AF-AF0B-4854-A4C6-280B9D57B390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312F086-CF7B-4049-BEF4-34B3C51B180F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C38329-A1BC-45B5-B87F-6CC215E2C3A6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Partial Circle 42">
                <a:extLst>
                  <a:ext uri="{FF2B5EF4-FFF2-40B4-BE49-F238E27FC236}">
                    <a16:creationId xmlns:a16="http://schemas.microsoft.com/office/drawing/2014/main" id="{454B7841-9236-4D06-9C2B-8595ED404DB7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55D80DC-E6AC-4FF2-BD84-14DC5BF248A9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55FEF99-25AF-42D3-ADFA-48FC04706FC1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6C1A5C7-F918-4E44-9AB8-8F621F576282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94E39B4-A85D-4B90-A991-2A5A19D432D1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3CEED82-9471-456E-BCB5-F8393186EF23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1618EAD-FA3C-4509-ABC2-9890FBB177B7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4C7D27A-3C8D-4FE4-BCB9-880FBD9B6787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A843600-2B98-4675-B431-C1B49A73BE05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219FEAB-4AEA-4174-92B2-F74CCA04BFB3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BB6D857-A0FD-430D-B1A5-3E0DD0641638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7928E79-EBFC-4DEC-A2B8-3E235A90C13F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BC4AFB6-AE11-4B65-849F-9A20F96965AC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BCA5664-0779-4298-AACD-8F6AB6B52914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8BFF24C-D172-4F27-B083-BF365664171C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6013B0C-A65D-4088-BE83-EC8A10374438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3662318-7087-4491-866A-75B977B8386F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4DC3F33-0C58-4072-AD01-A51E6870636F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A611B1C-003B-401D-AC10-62167463001F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A252CE9-608C-4DC8-B6B1-FB4AB4C2484A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B02B52-7F09-4E2D-A5A8-B4BD97057A4D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988F70C-3E46-4FAE-94FA-488AC210E858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63A67D3-0487-4A87-A751-CE2A6B55FCC3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AEA3D8B-05BC-44A6-8DFE-51CA819EE145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05887D4-2D26-4C47-9E31-94BB6E895ADF}"/>
              </a:ext>
            </a:extLst>
          </p:cNvPr>
          <p:cNvGrpSpPr/>
          <p:nvPr/>
        </p:nvGrpSpPr>
        <p:grpSpPr>
          <a:xfrm rot="20565897">
            <a:off x="8383784" y="4462506"/>
            <a:ext cx="1150903" cy="1245186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92FAB06-F587-4CBE-B6B3-241BD5A35D56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9974AE6D-C0AC-43D0-A65E-8D46EA98DE16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27BF0039-9EC3-4DC3-A9C5-94FEA6089173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Partial Circle 67">
                <a:extLst>
                  <a:ext uri="{FF2B5EF4-FFF2-40B4-BE49-F238E27FC236}">
                    <a16:creationId xmlns:a16="http://schemas.microsoft.com/office/drawing/2014/main" id="{68798995-0AC9-4850-B62D-845012B633F0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EC2905A-CE4C-4634-B662-3B241E0B5CE5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867686B-F105-4550-ABDB-109C4E6A5A62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19DB74A-95BE-4BFE-BA80-419BB6407452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D130CD3-507B-4B2B-9A8F-7F825AE88A5D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C480254-36EA-4E2B-BCB4-BFAF909EDAB2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5962FEAF-B674-4EDF-8C44-8AB7E9204D3C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8B67BF2-784F-488B-8729-5A179B1B01FB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7C97C624-7ABB-4D2A-A216-CF4C6F23687D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8FCB8BF-8835-4AF3-898D-462F049D92C8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7E8CBAE3-ED17-4953-81D1-E2B9DF203887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D07ADD5E-254F-4E9C-82A5-B44127E85995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5B4A45AF-833C-4DD7-AF4B-B0BB791312F2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5F4C3CAE-377F-44C0-9C63-93FD47922C31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67544443-A2F7-4E6A-91A0-EE8532D08868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6A759E5F-BDF6-49D5-9F89-F330CE43B14E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BF12C47-5D50-47F5-BF5A-FA93887B6995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989277D8-F7B8-45DF-80DB-1F15037744A1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6993B62-8821-445D-9A81-2E0BE429BEBF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FA8BFE42-3C95-4866-88C3-EEC966113133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DB9BAB1-B3A1-4E1A-AF83-BD6B6F5F6E37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7D86E32-E57F-4CDA-9D8A-897713384ABB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8C33635-4FFB-4723-9092-24B8FE61FE86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95E91C0-BA9D-46A9-AA83-301D33D18D33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EC6C1FF4-5704-49EC-BA41-9E78288716F9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45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922CB4-6ECB-4CA3-8298-8C336546CE35}"/>
              </a:ext>
            </a:extLst>
          </p:cNvPr>
          <p:cNvSpPr txBox="1"/>
          <p:nvPr/>
        </p:nvSpPr>
        <p:spPr>
          <a:xfrm>
            <a:off x="152400" y="173493"/>
            <a:ext cx="11896725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500"/>
              </a:lnSpc>
            </a:pPr>
            <a:r>
              <a:rPr lang="en-US" sz="95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What festive song ends the popular </a:t>
            </a:r>
            <a:r>
              <a:rPr lang="en-US" sz="9500" strike="sngStrike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Christmas</a:t>
            </a:r>
            <a:r>
              <a:rPr lang="en-US" sz="95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 film </a:t>
            </a:r>
          </a:p>
          <a:p>
            <a:pPr>
              <a:lnSpc>
                <a:spcPts val="9500"/>
              </a:lnSpc>
            </a:pPr>
            <a:r>
              <a:rPr lang="en-US" sz="95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Die Hard?</a:t>
            </a:r>
            <a:endParaRPr lang="en-GB" sz="9500" dirty="0">
              <a:latin typeface="Arial Narrow" panose="020B0606020202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E3D170C-E2E9-443D-BA07-6A41AE69F010}"/>
              </a:ext>
            </a:extLst>
          </p:cNvPr>
          <p:cNvGrpSpPr/>
          <p:nvPr/>
        </p:nvGrpSpPr>
        <p:grpSpPr>
          <a:xfrm rot="938611">
            <a:off x="9997150" y="4731331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09813AF-AF0B-4854-A4C6-280B9D57B390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312F086-CF7B-4049-BEF4-34B3C51B180F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C38329-A1BC-45B5-B87F-6CC215E2C3A6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Partial Circle 42">
                <a:extLst>
                  <a:ext uri="{FF2B5EF4-FFF2-40B4-BE49-F238E27FC236}">
                    <a16:creationId xmlns:a16="http://schemas.microsoft.com/office/drawing/2014/main" id="{454B7841-9236-4D06-9C2B-8595ED404DB7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55D80DC-E6AC-4FF2-BD84-14DC5BF248A9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55FEF99-25AF-42D3-ADFA-48FC04706FC1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6C1A5C7-F918-4E44-9AB8-8F621F576282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94E39B4-A85D-4B90-A991-2A5A19D432D1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3CEED82-9471-456E-BCB5-F8393186EF23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1618EAD-FA3C-4509-ABC2-9890FBB177B7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4C7D27A-3C8D-4FE4-BCB9-880FBD9B6787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A843600-2B98-4675-B431-C1B49A73BE05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219FEAB-4AEA-4174-92B2-F74CCA04BFB3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BB6D857-A0FD-430D-B1A5-3E0DD0641638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7928E79-EBFC-4DEC-A2B8-3E235A90C13F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BC4AFB6-AE11-4B65-849F-9A20F96965AC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BCA5664-0779-4298-AACD-8F6AB6B52914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8BFF24C-D172-4F27-B083-BF365664171C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6013B0C-A65D-4088-BE83-EC8A10374438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3662318-7087-4491-866A-75B977B8386F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4DC3F33-0C58-4072-AD01-A51E6870636F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A611B1C-003B-401D-AC10-62167463001F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A252CE9-608C-4DC8-B6B1-FB4AB4C2484A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B02B52-7F09-4E2D-A5A8-B4BD97057A4D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988F70C-3E46-4FAE-94FA-488AC210E858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63A67D3-0487-4A87-A751-CE2A6B55FCC3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AEA3D8B-05BC-44A6-8DFE-51CA819EE145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35C1A9-28BE-4169-B4B3-1379EED60661}"/>
              </a:ext>
            </a:extLst>
          </p:cNvPr>
          <p:cNvGrpSpPr/>
          <p:nvPr/>
        </p:nvGrpSpPr>
        <p:grpSpPr>
          <a:xfrm rot="20565897">
            <a:off x="8383784" y="4462506"/>
            <a:ext cx="1150903" cy="1245186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C986293-9350-4E6C-A275-3C9DB76E5FB3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395D8B4F-AC61-4242-862E-82C5FA981D75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B46BFD0-64C5-4F0B-90D7-E4E27AA28881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Partial Circle 67">
                <a:extLst>
                  <a:ext uri="{FF2B5EF4-FFF2-40B4-BE49-F238E27FC236}">
                    <a16:creationId xmlns:a16="http://schemas.microsoft.com/office/drawing/2014/main" id="{3E359BEA-FE51-40F0-967F-87A40E79E1BC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61CACE8-B506-4C96-90EA-4D56899321BF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7719489-583E-45CC-8DDC-1756D0D6D9AF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B2F4B24-B818-44BF-811D-887944E85582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8EA3449-CA88-41FF-817F-37D6B35A702C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655DBE5-70D4-4405-BBC7-D4C5BAEDEFB6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9E07377-E713-4A03-9BC7-B868933293E6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52B3D2AC-1570-4C9F-BC82-9F0E2A9CFA2C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38FA1DB4-1FA1-475B-A90D-63D91D7A34B5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CD259FA-B3F5-4024-AE0D-05C0F9F7B9CE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0158D10A-4A24-4725-9BA7-C35DF518C170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B6A17C12-7972-4CE2-A5B5-B5A654640A84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7EACCF58-1281-4C88-ABD5-393B0A834E99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2FD4A8FE-6D12-458F-A486-E5DFA1CDF9AC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D8C25A2-A9D1-4013-9BA3-5591566B0E03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9ABAFDF-092D-4960-9EDF-7C80C99EDF8D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E6987B1-1AEC-425A-909F-A7FEA050A3D7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58477821-495E-44AD-AE89-6E086B371789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35FFF1F8-ABB0-4CB3-B478-0A789C73AF2D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B04ABA4C-CEB2-4594-9BF4-131519804642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32E70D0-8DA4-4AE9-9225-0F054BD363E9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05B88DB-017E-472A-BF93-296FA4974849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557220F-FCFF-4C56-AAA1-FF740A2BBC45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1A22076A-068B-4AB3-8887-522690300168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E1207929-49AC-49A5-A734-4640DC88A13B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50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922CB4-6ECB-4CA3-8298-8C336546CE35}"/>
              </a:ext>
            </a:extLst>
          </p:cNvPr>
          <p:cNvSpPr txBox="1"/>
          <p:nvPr/>
        </p:nvSpPr>
        <p:spPr>
          <a:xfrm>
            <a:off x="152400" y="173493"/>
            <a:ext cx="11575774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500"/>
              </a:lnSpc>
            </a:pPr>
            <a:r>
              <a:rPr lang="en-US" sz="88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What gift does Harry Potter receive from the Dursleys during his first Christmas at Hogwarts?</a:t>
            </a:r>
            <a:endParaRPr lang="en-GB" sz="8800" dirty="0">
              <a:latin typeface="Arial Narrow" panose="020B0606020202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E3D170C-E2E9-443D-BA07-6A41AE69F010}"/>
              </a:ext>
            </a:extLst>
          </p:cNvPr>
          <p:cNvGrpSpPr/>
          <p:nvPr/>
        </p:nvGrpSpPr>
        <p:grpSpPr>
          <a:xfrm rot="938611">
            <a:off x="9997150" y="4731331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09813AF-AF0B-4854-A4C6-280B9D57B390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312F086-CF7B-4049-BEF4-34B3C51B180F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C38329-A1BC-45B5-B87F-6CC215E2C3A6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Partial Circle 42">
                <a:extLst>
                  <a:ext uri="{FF2B5EF4-FFF2-40B4-BE49-F238E27FC236}">
                    <a16:creationId xmlns:a16="http://schemas.microsoft.com/office/drawing/2014/main" id="{454B7841-9236-4D06-9C2B-8595ED404DB7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55D80DC-E6AC-4FF2-BD84-14DC5BF248A9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55FEF99-25AF-42D3-ADFA-48FC04706FC1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6C1A5C7-F918-4E44-9AB8-8F621F576282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94E39B4-A85D-4B90-A991-2A5A19D432D1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3CEED82-9471-456E-BCB5-F8393186EF23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1618EAD-FA3C-4509-ABC2-9890FBB177B7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4C7D27A-3C8D-4FE4-BCB9-880FBD9B6787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A843600-2B98-4675-B431-C1B49A73BE05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219FEAB-4AEA-4174-92B2-F74CCA04BFB3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BB6D857-A0FD-430D-B1A5-3E0DD0641638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7928E79-EBFC-4DEC-A2B8-3E235A90C13F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BC4AFB6-AE11-4B65-849F-9A20F96965AC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BCA5664-0779-4298-AACD-8F6AB6B52914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8BFF24C-D172-4F27-B083-BF365664171C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6013B0C-A65D-4088-BE83-EC8A10374438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3662318-7087-4491-866A-75B977B8386F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4DC3F33-0C58-4072-AD01-A51E6870636F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A611B1C-003B-401D-AC10-62167463001F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A252CE9-608C-4DC8-B6B1-FB4AB4C2484A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B02B52-7F09-4E2D-A5A8-B4BD97057A4D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988F70C-3E46-4FAE-94FA-488AC210E858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63A67D3-0487-4A87-A751-CE2A6B55FCC3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AEA3D8B-05BC-44A6-8DFE-51CA819EE145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B3191F7-955A-4247-8AFE-6328DB16A510}"/>
              </a:ext>
            </a:extLst>
          </p:cNvPr>
          <p:cNvGrpSpPr/>
          <p:nvPr/>
        </p:nvGrpSpPr>
        <p:grpSpPr>
          <a:xfrm rot="20565897">
            <a:off x="8383784" y="4462506"/>
            <a:ext cx="1150903" cy="1245186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F355F4C-82DA-499D-90EB-C9E6F0D94EFF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567148AF-815C-4687-AD49-D55DCD5364F5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A2DE5947-6B4B-45A8-ABCF-ECB4C79D21A0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Partial Circle 67">
                <a:extLst>
                  <a:ext uri="{FF2B5EF4-FFF2-40B4-BE49-F238E27FC236}">
                    <a16:creationId xmlns:a16="http://schemas.microsoft.com/office/drawing/2014/main" id="{E5B727E1-3005-4426-9B22-DF80AB6F18F5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C2D4E89-A1BD-4A0E-8F6D-A571DC2444EE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8219361-0791-4352-99B4-200EF713C4A0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2CC4769-0FD2-4716-A7BF-F1940CC4EFFC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7B068EC2-A3B4-409B-86F9-2DD7F2F82C48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7ED0A470-C31F-4159-A595-D889EDB6C1C3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D02B764C-5095-4E79-BD01-0BC32EA90CD7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4EA266C5-E5C9-4E8F-90D0-5CEDBFEDF844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C28F8D63-BB96-4971-BD1E-4D257674351C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5CC7DF07-CEE1-4CE0-AC7B-DC4294290B2F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8BEF19A0-F65A-445B-9F0A-B541E6465EB6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AAE4AA4-2BE9-4295-B291-535F857F4886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D467F68B-386D-4B7A-AF60-FB3775BD4654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A190C5F-57C4-4EAB-BC34-5BD6DFA93E89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1FCA6C6-8900-44A3-83C7-3BD4C18D9097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5FD8F254-77BC-4AFF-BE9B-853058DE18E6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44B6C60-7A95-4507-8E0D-7FBB4DEF0576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6104377-6892-478D-AA7E-1EB931CFDF9D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4E93B35-B54E-4C67-AC50-778F4A18CBAC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9DE86B3-AEA7-42EF-973A-DCD2FC220AB4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69C8073-A9BB-4981-A9DB-50448D9498A6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30EED05-690E-4C6E-A4C3-956861D2D67E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0F4442-8FF5-47D2-8D84-7A561E123EF1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221CE6F-A06D-4E60-AE1C-D76CF3D8A664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A8AFC148-0B12-415C-A7CD-5BE1CE85EDD4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13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922CB4-6ECB-4CA3-8298-8C336546CE35}"/>
              </a:ext>
            </a:extLst>
          </p:cNvPr>
          <p:cNvSpPr txBox="1"/>
          <p:nvPr/>
        </p:nvSpPr>
        <p:spPr>
          <a:xfrm>
            <a:off x="152400" y="173493"/>
            <a:ext cx="11575774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500"/>
              </a:lnSpc>
            </a:pPr>
            <a:r>
              <a:rPr lang="en-US" sz="88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Who created The Nutcracker ballet?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E3D170C-E2E9-443D-BA07-6A41AE69F010}"/>
              </a:ext>
            </a:extLst>
          </p:cNvPr>
          <p:cNvGrpSpPr/>
          <p:nvPr/>
        </p:nvGrpSpPr>
        <p:grpSpPr>
          <a:xfrm rot="938611">
            <a:off x="9997150" y="4731331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09813AF-AF0B-4854-A4C6-280B9D57B390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312F086-CF7B-4049-BEF4-34B3C51B180F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C38329-A1BC-45B5-B87F-6CC215E2C3A6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Partial Circle 42">
                <a:extLst>
                  <a:ext uri="{FF2B5EF4-FFF2-40B4-BE49-F238E27FC236}">
                    <a16:creationId xmlns:a16="http://schemas.microsoft.com/office/drawing/2014/main" id="{454B7841-9236-4D06-9C2B-8595ED404DB7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55D80DC-E6AC-4FF2-BD84-14DC5BF248A9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55FEF99-25AF-42D3-ADFA-48FC04706FC1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6C1A5C7-F918-4E44-9AB8-8F621F576282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94E39B4-A85D-4B90-A991-2A5A19D432D1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3CEED82-9471-456E-BCB5-F8393186EF23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1618EAD-FA3C-4509-ABC2-9890FBB177B7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4C7D27A-3C8D-4FE4-BCB9-880FBD9B6787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A843600-2B98-4675-B431-C1B49A73BE05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219FEAB-4AEA-4174-92B2-F74CCA04BFB3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BB6D857-A0FD-430D-B1A5-3E0DD0641638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7928E79-EBFC-4DEC-A2B8-3E235A90C13F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BC4AFB6-AE11-4B65-849F-9A20F96965AC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BCA5664-0779-4298-AACD-8F6AB6B52914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8BFF24C-D172-4F27-B083-BF365664171C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6013B0C-A65D-4088-BE83-EC8A10374438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3662318-7087-4491-866A-75B977B8386F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4DC3F33-0C58-4072-AD01-A51E6870636F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A611B1C-003B-401D-AC10-62167463001F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A252CE9-608C-4DC8-B6B1-FB4AB4C2484A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B02B52-7F09-4E2D-A5A8-B4BD97057A4D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988F70C-3E46-4FAE-94FA-488AC210E858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63A67D3-0487-4A87-A751-CE2A6B55FCC3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AEA3D8B-05BC-44A6-8DFE-51CA819EE145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49071D-68A5-49E3-901B-1F73D6637CAE}"/>
              </a:ext>
            </a:extLst>
          </p:cNvPr>
          <p:cNvGrpSpPr/>
          <p:nvPr/>
        </p:nvGrpSpPr>
        <p:grpSpPr>
          <a:xfrm rot="20565897">
            <a:off x="8383784" y="4462506"/>
            <a:ext cx="1150903" cy="1245186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5A018FD-CA18-4BDE-85EA-90BD2BA61906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4146ABB-2DF4-41C1-8BB9-E10E78416452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FAA5D69E-61C7-4497-869C-B6F4C2C77E14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Partial Circle 67">
                <a:extLst>
                  <a:ext uri="{FF2B5EF4-FFF2-40B4-BE49-F238E27FC236}">
                    <a16:creationId xmlns:a16="http://schemas.microsoft.com/office/drawing/2014/main" id="{513368E7-303E-4538-932F-5C4E6BFE69F5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58C61E7C-AAFD-4C1E-920E-C88C0DB824B0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0099CDB5-F4AF-4DAA-8F47-F5B7C299C6EC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0A8DFE0-4789-405C-B4ED-E1A706388461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1FF287B1-781A-4CFA-83B1-FDE2484897CC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494FCD6-8DC2-477D-BCA3-95324F8E00C1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DA922A3-DB59-4066-8425-5797859270AA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92C4A5B7-8DB9-4D29-B187-6F8288F3FBE5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4A55CBD9-F23B-444C-BFEB-296C850D608F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E32E7D71-DB13-486C-95F1-118B9750A263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2AEA43C-F80B-4511-AB48-DC286069DDB2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E0C4396-4FF9-4A3B-84A6-CEEEAFF4121E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93EDD3F2-B26E-461E-B087-4116FF12DDF2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52DCAC5F-7072-45ED-AA37-3ACB97D3485A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BD9A9FE-68E5-4419-8C92-F875A11CA64B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6340A9AA-5870-4C56-BD8D-516D8F870938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1FDA0BA6-870C-4A21-B795-AC9243CB4A97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83BC4A5-DE2E-49AD-A4C9-56233540043B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8D879E8B-1017-448B-BFC3-2C78452A1901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2E3B903F-341F-4EC3-AE09-87056AF82B2D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00A9E7C-D2F2-438A-8E47-A86F09A0A6F0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6F4D6FD-F9DC-4C37-8CE3-EFA9B2794705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4450495-EC6C-4E26-A8A9-B189E6B7F615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7EE1F41-D62A-4A11-B1EE-1AFE24800266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338740FB-2506-443F-8264-3652DD721C86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801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922CB4-6ECB-4CA3-8298-8C336546CE35}"/>
              </a:ext>
            </a:extLst>
          </p:cNvPr>
          <p:cNvSpPr txBox="1"/>
          <p:nvPr/>
        </p:nvSpPr>
        <p:spPr>
          <a:xfrm>
            <a:off x="152400" y="173493"/>
            <a:ext cx="11575774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500"/>
              </a:lnSpc>
            </a:pPr>
            <a:r>
              <a:rPr lang="en-US" sz="88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Which country traditionally eats KFC on Christmas Day?</a:t>
            </a:r>
            <a:endParaRPr lang="en-GB" sz="8800" dirty="0">
              <a:latin typeface="Arial Narrow" panose="020B0606020202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E3D170C-E2E9-443D-BA07-6A41AE69F010}"/>
              </a:ext>
            </a:extLst>
          </p:cNvPr>
          <p:cNvGrpSpPr/>
          <p:nvPr/>
        </p:nvGrpSpPr>
        <p:grpSpPr>
          <a:xfrm rot="938611">
            <a:off x="9997150" y="4731331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09813AF-AF0B-4854-A4C6-280B9D57B390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312F086-CF7B-4049-BEF4-34B3C51B180F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C38329-A1BC-45B5-B87F-6CC215E2C3A6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Partial Circle 42">
                <a:extLst>
                  <a:ext uri="{FF2B5EF4-FFF2-40B4-BE49-F238E27FC236}">
                    <a16:creationId xmlns:a16="http://schemas.microsoft.com/office/drawing/2014/main" id="{454B7841-9236-4D06-9C2B-8595ED404DB7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55D80DC-E6AC-4FF2-BD84-14DC5BF248A9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55FEF99-25AF-42D3-ADFA-48FC04706FC1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6C1A5C7-F918-4E44-9AB8-8F621F576282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94E39B4-A85D-4B90-A991-2A5A19D432D1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3CEED82-9471-456E-BCB5-F8393186EF23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1618EAD-FA3C-4509-ABC2-9890FBB177B7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4C7D27A-3C8D-4FE4-BCB9-880FBD9B6787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A843600-2B98-4675-B431-C1B49A73BE05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219FEAB-4AEA-4174-92B2-F74CCA04BFB3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BB6D857-A0FD-430D-B1A5-3E0DD0641638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7928E79-EBFC-4DEC-A2B8-3E235A90C13F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BC4AFB6-AE11-4B65-849F-9A20F96965AC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BCA5664-0779-4298-AACD-8F6AB6B52914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8BFF24C-D172-4F27-B083-BF365664171C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6013B0C-A65D-4088-BE83-EC8A10374438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3662318-7087-4491-866A-75B977B8386F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4DC3F33-0C58-4072-AD01-A51E6870636F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A611B1C-003B-401D-AC10-62167463001F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A252CE9-608C-4DC8-B6B1-FB4AB4C2484A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B02B52-7F09-4E2D-A5A8-B4BD97057A4D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988F70C-3E46-4FAE-94FA-488AC210E858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63A67D3-0487-4A87-A751-CE2A6B55FCC3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AEA3D8B-05BC-44A6-8DFE-51CA819EE145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5B0985-3DC3-4C63-94D8-989A190788EE}"/>
              </a:ext>
            </a:extLst>
          </p:cNvPr>
          <p:cNvGrpSpPr/>
          <p:nvPr/>
        </p:nvGrpSpPr>
        <p:grpSpPr>
          <a:xfrm rot="20565897">
            <a:off x="8383784" y="4462506"/>
            <a:ext cx="1150903" cy="1245186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8EC2938-08E0-4275-834B-BF37CB6C8D3B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99D5A55-63E6-4CA8-BAC9-47FFFE488E26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CBED44C-071D-4B47-AF55-7E1D9EC73EE2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Partial Circle 67">
                <a:extLst>
                  <a:ext uri="{FF2B5EF4-FFF2-40B4-BE49-F238E27FC236}">
                    <a16:creationId xmlns:a16="http://schemas.microsoft.com/office/drawing/2014/main" id="{454F173C-1B20-4DA5-A643-4D8745576146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853DD60-1D2A-4DBB-8B2F-EBC8578E3B8B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D72A97B-9C3D-4891-82F9-C887CD1D9DD8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16D72628-8738-479A-A6F4-5DF0E73B64CF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56EA2BC8-9A58-4020-A473-0881DF7680DD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FB146877-F466-4B20-8E59-49E5517E054D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10B54629-401E-4D47-A9EB-E873AB9E9015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BC7F6596-8BF8-42CB-A8A7-40CC7B43B039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9FBEE13D-3F4B-4B5A-A54A-2E5919D798D9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EB2D984-0709-47F3-B161-8D0DF599949B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1577882-4031-45F5-9D58-273CACB3F981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7F5E3CD5-AAC1-4601-9D75-28A8C883DC0C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F4D2FE64-B7F2-4871-B20C-5E1DC00AFF42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011C5373-3D59-42AA-BCB6-61D8DE246A86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5EF3672-AEC6-4562-B0F3-A25537D6FAEB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095DF6FF-4ED6-4E55-848C-AF6184D1DC3C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4C1A7F9D-4FF0-4818-B69A-05C248D8A09B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0996FE26-9E32-4346-B16E-07D39B535920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4DB77BA-F6A2-4178-92E0-8B11CE13FF21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D22AB39F-52AF-4545-9B91-5D8BF05054F6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2FFAED2-9417-42E7-B27B-791E481717ED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678BB35-CBE5-4022-97D4-515037D0D364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3F1F9E2-9DE8-4F28-92B8-2284B3EDD525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40F37C9-CA48-4786-99D4-9591517AAD4E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474169F8-22A5-4D11-B5D6-34A0415FB7C7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71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922CB4-6ECB-4CA3-8298-8C336546CE35}"/>
              </a:ext>
            </a:extLst>
          </p:cNvPr>
          <p:cNvSpPr txBox="1"/>
          <p:nvPr/>
        </p:nvSpPr>
        <p:spPr>
          <a:xfrm>
            <a:off x="152400" y="173493"/>
            <a:ext cx="11575774" cy="6183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500"/>
              </a:lnSpc>
            </a:pPr>
            <a:r>
              <a:rPr lang="en-US" sz="88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Which chocolates were set to be removed from tubs of Celebrations, but were saved following a </a:t>
            </a:r>
            <a:r>
              <a:rPr lang="en-US" sz="8800" spc="5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public outcry?</a:t>
            </a:r>
            <a:endParaRPr lang="en-GB" sz="8800" dirty="0">
              <a:latin typeface="Arial Narrow" panose="020B0606020202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E3D170C-E2E9-443D-BA07-6A41AE69F010}"/>
              </a:ext>
            </a:extLst>
          </p:cNvPr>
          <p:cNvGrpSpPr/>
          <p:nvPr/>
        </p:nvGrpSpPr>
        <p:grpSpPr>
          <a:xfrm rot="938611">
            <a:off x="9997150" y="4731331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09813AF-AF0B-4854-A4C6-280B9D57B390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312F086-CF7B-4049-BEF4-34B3C51B180F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C38329-A1BC-45B5-B87F-6CC215E2C3A6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Partial Circle 42">
                <a:extLst>
                  <a:ext uri="{FF2B5EF4-FFF2-40B4-BE49-F238E27FC236}">
                    <a16:creationId xmlns:a16="http://schemas.microsoft.com/office/drawing/2014/main" id="{454B7841-9236-4D06-9C2B-8595ED404DB7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55D80DC-E6AC-4FF2-BD84-14DC5BF248A9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55FEF99-25AF-42D3-ADFA-48FC04706FC1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6C1A5C7-F918-4E44-9AB8-8F621F576282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94E39B4-A85D-4B90-A991-2A5A19D432D1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3CEED82-9471-456E-BCB5-F8393186EF23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1618EAD-FA3C-4509-ABC2-9890FBB177B7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4C7D27A-3C8D-4FE4-BCB9-880FBD9B6787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A843600-2B98-4675-B431-C1B49A73BE05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219FEAB-4AEA-4174-92B2-F74CCA04BFB3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BB6D857-A0FD-430D-B1A5-3E0DD0641638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7928E79-EBFC-4DEC-A2B8-3E235A90C13F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BC4AFB6-AE11-4B65-849F-9A20F96965AC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BCA5664-0779-4298-AACD-8F6AB6B52914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8BFF24C-D172-4F27-B083-BF365664171C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6013B0C-A65D-4088-BE83-EC8A10374438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3662318-7087-4491-866A-75B977B8386F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4DC3F33-0C58-4072-AD01-A51E6870636F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A611B1C-003B-401D-AC10-62167463001F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A252CE9-608C-4DC8-B6B1-FB4AB4C2484A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B02B52-7F09-4E2D-A5A8-B4BD97057A4D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988F70C-3E46-4FAE-94FA-488AC210E858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63A67D3-0487-4A87-A751-CE2A6B55FCC3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AEA3D8B-05BC-44A6-8DFE-51CA819EE145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C9A63E5-0EEB-47A9-A805-0138A96C0404}"/>
              </a:ext>
            </a:extLst>
          </p:cNvPr>
          <p:cNvGrpSpPr/>
          <p:nvPr/>
        </p:nvGrpSpPr>
        <p:grpSpPr>
          <a:xfrm rot="20565897">
            <a:off x="8383784" y="4462506"/>
            <a:ext cx="1150903" cy="1245186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7636C37-5326-4CAE-A0EF-C1A248499B66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B0CC91AD-58B1-4456-81E7-F4D4FDA5D8E7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0AA9D52-6F81-4EB5-B29A-A98DBAFBD556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Partial Circle 67">
                <a:extLst>
                  <a:ext uri="{FF2B5EF4-FFF2-40B4-BE49-F238E27FC236}">
                    <a16:creationId xmlns:a16="http://schemas.microsoft.com/office/drawing/2014/main" id="{C6DA0D97-D9AA-46E5-90A3-21A7BC52DD72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B579E67-D82C-43EB-A1D5-B8F1774A1451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D048D1A-2B74-4C7E-8356-B5574479C83C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A3F17B1-93B1-479E-B74C-1FA4B096F885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DFD5AEA-BA91-4AD7-B120-70AEE1F6ACC6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1A488270-0765-4E4D-83C4-4C3D1286A891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ED7E4329-1D06-48BB-8290-433D6FB67DB8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2F6A9D15-A685-4183-B232-2254EF5DC901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952C994-77AD-4214-A9E2-53459BDD2DF9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EAD2F4B4-62DB-408C-9E38-24CBFC01FE52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D3376CE-04BA-4694-BE29-191543142C1F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DD705117-CA33-4010-97FA-4D7C8F37C6D2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F4877A0-A764-40AE-AFE2-57D22BF8E006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C6AB91FB-4F5C-4492-AB27-EB838E75E4BD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934DF39-EA43-407E-B757-A253B6AC9272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0CBB1DE2-E22A-473B-B65B-679A26582FB6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0197BB0-447F-4FDB-8570-BCDFE3124DD4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068DB9D3-DA12-4794-89CB-459501826819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815C7056-4D7B-4E94-9089-48F325FD31F6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BF143EA5-7BFC-45B7-9D2E-0574D9A6F6B9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F8DF38-70A1-45EB-A62A-BB016DE879A9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4E8841E-380F-4D09-97CE-FE6487BF935A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82C159F-779F-422A-9227-E3DB262A857C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6F744F2-2D99-44D4-B979-641915D7BC9C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CECC75C7-14B6-4FB3-92A9-AF3C892BE4FB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24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922CB4-6ECB-4CA3-8298-8C336546CE35}"/>
              </a:ext>
            </a:extLst>
          </p:cNvPr>
          <p:cNvSpPr txBox="1"/>
          <p:nvPr/>
        </p:nvSpPr>
        <p:spPr>
          <a:xfrm>
            <a:off x="104775" y="1307256"/>
            <a:ext cx="11639550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500"/>
              </a:lnSpc>
            </a:pPr>
            <a:r>
              <a:rPr lang="en-US" sz="95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How many ghosts show up in A Christmas Carol?</a:t>
            </a:r>
            <a:endParaRPr lang="en-GB" sz="9500" dirty="0">
              <a:latin typeface="Arial Narrow" panose="020B0606020202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E3D170C-E2E9-443D-BA07-6A41AE69F010}"/>
              </a:ext>
            </a:extLst>
          </p:cNvPr>
          <p:cNvGrpSpPr/>
          <p:nvPr/>
        </p:nvGrpSpPr>
        <p:grpSpPr>
          <a:xfrm rot="938611">
            <a:off x="9997150" y="4731331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09813AF-AF0B-4854-A4C6-280B9D57B390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312F086-CF7B-4049-BEF4-34B3C51B180F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C38329-A1BC-45B5-B87F-6CC215E2C3A6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Partial Circle 42">
                <a:extLst>
                  <a:ext uri="{FF2B5EF4-FFF2-40B4-BE49-F238E27FC236}">
                    <a16:creationId xmlns:a16="http://schemas.microsoft.com/office/drawing/2014/main" id="{454B7841-9236-4D06-9C2B-8595ED404DB7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55D80DC-E6AC-4FF2-BD84-14DC5BF248A9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55FEF99-25AF-42D3-ADFA-48FC04706FC1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6C1A5C7-F918-4E44-9AB8-8F621F576282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94E39B4-A85D-4B90-A991-2A5A19D432D1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3CEED82-9471-456E-BCB5-F8393186EF23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1618EAD-FA3C-4509-ABC2-9890FBB177B7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4C7D27A-3C8D-4FE4-BCB9-880FBD9B6787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A843600-2B98-4675-B431-C1B49A73BE05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219FEAB-4AEA-4174-92B2-F74CCA04BFB3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BB6D857-A0FD-430D-B1A5-3E0DD0641638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7928E79-EBFC-4DEC-A2B8-3E235A90C13F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BC4AFB6-AE11-4B65-849F-9A20F96965AC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BCA5664-0779-4298-AACD-8F6AB6B52914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8BFF24C-D172-4F27-B083-BF365664171C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6013B0C-A65D-4088-BE83-EC8A10374438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3662318-7087-4491-866A-75B977B8386F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4DC3F33-0C58-4072-AD01-A51E6870636F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A611B1C-003B-401D-AC10-62167463001F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A252CE9-608C-4DC8-B6B1-FB4AB4C2484A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B02B52-7F09-4E2D-A5A8-B4BD97057A4D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988F70C-3E46-4FAE-94FA-488AC210E858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63A67D3-0487-4A87-A751-CE2A6B55FCC3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AEA3D8B-05BC-44A6-8DFE-51CA819EE145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FFCB469-4F06-4AA3-8697-76F943534459}"/>
              </a:ext>
            </a:extLst>
          </p:cNvPr>
          <p:cNvGrpSpPr/>
          <p:nvPr/>
        </p:nvGrpSpPr>
        <p:grpSpPr>
          <a:xfrm rot="20565897">
            <a:off x="8383784" y="4462506"/>
            <a:ext cx="1150903" cy="1245186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2CEDE5B-CBA5-47D5-A768-0B79E4BE8610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61E99C6-63F6-4E33-8AD5-852D43CE2C94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781BFEBB-7DAE-4DE4-8DA7-27996855CB44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Partial Circle 67">
                <a:extLst>
                  <a:ext uri="{FF2B5EF4-FFF2-40B4-BE49-F238E27FC236}">
                    <a16:creationId xmlns:a16="http://schemas.microsoft.com/office/drawing/2014/main" id="{C4E7B36D-4966-4E65-BFB7-D8CDA12A080E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FADC110-F8AA-468D-BF82-5B3681AB755A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8212F20C-13DD-4AAA-9916-F7AAA9C5009D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3427337E-85EB-4581-ABD2-0EBB75F75C21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7F718B4-1A6B-4D56-AD27-9EF05D0A760D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6C671D6-406E-4CCD-8BC8-F9B1AE5E0353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154E2ADB-7945-4499-BCBA-FDB58E51B9D5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03AEEFE-410A-4B07-86EE-18AFBAD7ABA6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A96738BB-78F1-4C73-B108-A4CEEEB9D4D2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15AC6-D764-493F-8D40-F268DEFAE36B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E39838D-0C95-40C4-8184-66F4FF21611A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96D8387A-8C21-44E1-A83F-B1377101A83B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1381108D-39C1-4752-86DF-C6C02EB66F5E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FA1AC31-DDAB-4F46-B13D-72387F8B9B5C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97E8E70-B22D-48D8-A68C-BA9078B5C3F5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BE46BF9-F51E-4E47-96C2-4CC9F329B8F6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AD84815-0ED3-483C-BE41-C1EA5A2FD20A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40F83A4E-5255-4898-9C6C-BA7F0BC80F40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3DA355F5-F6C3-4A9E-A73F-2335EE974BC7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702B86AD-F278-4768-ABB4-8E8CEC428E9D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BAB4CE2-2343-4758-8BA0-B2CF31BFD1E5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6AA014A-F9B6-49EB-897B-D10A1CA02441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44CDD9F-A0AD-4A96-AB1C-F6DE3D05FEAF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495E6FE-C853-4F2F-9D4C-2166C923E871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CCA9DF5E-DB73-44DC-91C8-3E703D44815E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6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96ED4-2C28-4C1F-81B8-0A8A3EE269CC}"/>
              </a:ext>
            </a:extLst>
          </p:cNvPr>
          <p:cNvSpPr txBox="1"/>
          <p:nvPr/>
        </p:nvSpPr>
        <p:spPr>
          <a:xfrm>
            <a:off x="133350" y="282880"/>
            <a:ext cx="11925300" cy="5544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500"/>
              </a:lnSpc>
            </a:pPr>
            <a:r>
              <a:rPr lang="en-US" sz="96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In the most recent Gavin and Stacey Christmas Special, what presents do Nessa and Neil (the baby) give everyone?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2BB0982-3F14-46D6-B0E1-35F4596F7920}"/>
              </a:ext>
            </a:extLst>
          </p:cNvPr>
          <p:cNvGrpSpPr/>
          <p:nvPr/>
        </p:nvGrpSpPr>
        <p:grpSpPr>
          <a:xfrm rot="938611">
            <a:off x="9997150" y="4731331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19706B-CAB1-40FD-B02B-272DCBF32337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1E626F3-F0A8-41B9-B2D6-23CCCEA325BC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C5EBAF22-6048-40BF-B852-3ED796C97F1D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Partial Circle 13">
                <a:extLst>
                  <a:ext uri="{FF2B5EF4-FFF2-40B4-BE49-F238E27FC236}">
                    <a16:creationId xmlns:a16="http://schemas.microsoft.com/office/drawing/2014/main" id="{8DF015FB-53AF-41D5-814B-6D1310BD71EB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A5D6815-ED9C-4161-888C-50EDB7EEC705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E7C29A8-99DB-48FF-B1B7-04FAD142E4BC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51FB2C76-D6E1-4557-8FA4-29A6B8130F91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7A6BD0D-88F0-4831-AC43-25F984FF7AA6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3124936-2B34-4910-8C8D-60B68D38E778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A28E455-A9CB-4545-A2F1-578078DC8665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3117523-1155-4755-8F25-12DFC36A2F2D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3F4A93D-FE07-4725-BAEB-AA7BE26DF6FF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26F6E26-D3F9-42DC-A6E1-CEB4A7854332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E40FB81-11D8-4E1D-A7DE-6B06A10F3EAB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964FBB0-2C63-46BD-B30A-BE05A0D1C79B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A7C9E59-1BC2-4272-BF93-61386F8936EA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69FD34F-DF38-49D5-8FBA-1FDDA5826504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9416AA9-31F0-491C-8280-12C3BA7CC768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5797463-E7B9-4A9C-A702-44F44411CBDD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5FF1521-CB7E-4607-854B-2CDE04467D00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F262147-3E64-446B-968B-F3253338287D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0522EE5-03E8-44A4-A570-0D0FED88EDEC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F871CB7-F091-47B8-A26A-883C43D73DB2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6126A35-A16F-4B4F-96C1-B4B1441A17E7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958A8CC-E860-479F-A95C-AC1FF675F91C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5E7C90D-8441-4E16-932A-7BF910B466C9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4A0891-46BC-42D4-B6B9-C7CA8129A100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44F05042-B30E-4E9F-805D-EEF69952F21D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639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98A4FF8-F057-410D-A981-0F7D6AA71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2DA64A4-CF4B-42CB-A1B4-211B837C9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638" y="1392145"/>
            <a:ext cx="8452721" cy="437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E43400-A503-4635-9BB0-73BA707B5FAD}"/>
              </a:ext>
            </a:extLst>
          </p:cNvPr>
          <p:cNvSpPr txBox="1"/>
          <p:nvPr/>
        </p:nvSpPr>
        <p:spPr>
          <a:xfrm>
            <a:off x="2208249" y="-51538"/>
            <a:ext cx="777550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5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Name that movie</a:t>
            </a:r>
            <a:endParaRPr lang="en-GB" sz="95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357BAC-5F1A-42DD-8B33-60E900CC52A0}"/>
              </a:ext>
            </a:extLst>
          </p:cNvPr>
          <p:cNvGrpSpPr/>
          <p:nvPr/>
        </p:nvGrpSpPr>
        <p:grpSpPr>
          <a:xfrm rot="21050632">
            <a:off x="285000" y="295266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EDA7BE8-34BD-4C42-9E8C-788D8F20FB2D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72342AB-CE43-457D-8841-C32341B30071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BDFAEA7-29DA-45B7-B0FD-DE9E4AE9B03E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Partial Circle 13">
                <a:extLst>
                  <a:ext uri="{FF2B5EF4-FFF2-40B4-BE49-F238E27FC236}">
                    <a16:creationId xmlns:a16="http://schemas.microsoft.com/office/drawing/2014/main" id="{E8AEEBA1-4480-43D5-A4B5-2F087F58853D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4758DD8-1122-4742-BBD8-829391346EBB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8261FB7-6E16-4A2B-A4FA-2662BFC05D24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B4D4D95-AF5A-4850-8B6C-19E970CEAF3F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58B8BBC-0E68-414A-AC49-F75273584FDA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7457617-1A89-41DA-AC94-5BFDEC83059D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7BB25F5-6985-4EDC-93AC-E6E67CA8D84E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7A60A6C-15E4-4A81-B3E4-5D7DD56CBAB6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7B445CF-AE74-463F-8EB6-8C599ABC1824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106EDBF-8151-4C2D-AFF7-7A33CABD3B03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F420817-DDAE-4D72-A070-CFE8117EF13F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547AD6A-1E17-4D1B-82D6-FA822752B44B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5F872C8-9F09-45D6-B853-18931B5E1251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4EB6C29-C8F9-4E0A-9135-BAD0D3096B4B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E703834C-C107-4EB4-8DC0-0E3520AA1329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D6DFDE7-931E-4526-AFC0-2AEB94081C70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F846031-8621-4853-9D28-ED83AC7CDCD4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758DDCB-93C5-4CD7-87FF-575018277E1D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4A0B5AA-C3A2-494E-99C6-3CD372486529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E7C9A26-9A7D-4B9C-A887-0FA17BD473E6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E8F6ED1-39D9-41D0-9D5F-F42989994229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E790E5C-5D82-41F4-9AFA-5FE93042E22F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B713472-272E-41FC-8EAB-953F78910B6F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DE53F79-15AB-4E89-8932-EA0EA8629F7A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D7533CB-E0A1-406A-AB5B-1E0B7CB1DF58}"/>
              </a:ext>
            </a:extLst>
          </p:cNvPr>
          <p:cNvGrpSpPr/>
          <p:nvPr/>
        </p:nvGrpSpPr>
        <p:grpSpPr>
          <a:xfrm rot="938611">
            <a:off x="10394715" y="454718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EB5362D-6E12-4B29-8243-3988CCB85424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62A5CAC-DF22-4A13-BD05-F0C7B92135AF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6B11922-7A06-444E-A662-C922A17D4DB0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Partial Circle 41">
                <a:extLst>
                  <a:ext uri="{FF2B5EF4-FFF2-40B4-BE49-F238E27FC236}">
                    <a16:creationId xmlns:a16="http://schemas.microsoft.com/office/drawing/2014/main" id="{2E386B1F-0E11-4BED-9164-63EC2872EAD0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962DF32E-2636-4464-9410-58B1E1050397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8FC78310-B066-48C6-937B-5971904FAF70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A075DE51-F6E3-4DD5-BDC8-1FD758E9A402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24CEAD5-CB00-468A-BC75-7C42B442DD2B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42D3A87-73ED-4CE4-A663-0B74C7D6EE2B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FA59055-4047-4473-B514-F8C8E5DE5876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A9C4D7E-1C88-40A0-86CB-DE7188557F1D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D429367-6E66-4503-99F7-22FC67EFF9CF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58729FA-9CE4-4EB1-A135-6C958127D1A8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8F1B49E-B41E-4A22-8000-CE2055422582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CAA5C93-8701-4B19-B108-6EDB90CAC3F3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620B457-3DF8-4DC7-8830-C2D79769C716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B8D963E3-1FA2-4BE8-904A-4D1D9B56F8CE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A25D6397-E6F3-4924-BD39-8479770D8014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9B7CC4D-35FB-4AAD-819C-798711EA681B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28C6C75-9CB2-43B4-8339-807EF3E2F5F7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55ACEA63-3479-4661-9D44-782D1F440091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64718F9-6482-456B-B961-6E5B2938E73D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B71CD56-A8E4-4616-8F82-0253693BA5ED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C21D590-3EFB-41A6-BDCA-6640031DA0CD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3E69797-6423-4E85-ACE3-A33899B7FBDE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67736A9-8CBC-4E14-A560-5BB7CBAFE2C0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B5CACCC-134F-4DCC-9A7E-A614EE1FB766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950EA0D6-7F34-4AB2-AAB4-7678504A0448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901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922CB4-6ECB-4CA3-8298-8C336546CE35}"/>
              </a:ext>
            </a:extLst>
          </p:cNvPr>
          <p:cNvSpPr txBox="1"/>
          <p:nvPr/>
        </p:nvSpPr>
        <p:spPr>
          <a:xfrm>
            <a:off x="152400" y="173493"/>
            <a:ext cx="12353924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500"/>
              </a:lnSpc>
            </a:pPr>
            <a:r>
              <a:rPr lang="en-US" sz="95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Which Christmas song came first?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E3D170C-E2E9-443D-BA07-6A41AE69F010}"/>
              </a:ext>
            </a:extLst>
          </p:cNvPr>
          <p:cNvGrpSpPr/>
          <p:nvPr/>
        </p:nvGrpSpPr>
        <p:grpSpPr>
          <a:xfrm rot="938611">
            <a:off x="9997150" y="4731331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09813AF-AF0B-4854-A4C6-280B9D57B390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312F086-CF7B-4049-BEF4-34B3C51B180F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C38329-A1BC-45B5-B87F-6CC215E2C3A6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Partial Circle 42">
                <a:extLst>
                  <a:ext uri="{FF2B5EF4-FFF2-40B4-BE49-F238E27FC236}">
                    <a16:creationId xmlns:a16="http://schemas.microsoft.com/office/drawing/2014/main" id="{454B7841-9236-4D06-9C2B-8595ED404DB7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55D80DC-E6AC-4FF2-BD84-14DC5BF248A9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55FEF99-25AF-42D3-ADFA-48FC04706FC1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6C1A5C7-F918-4E44-9AB8-8F621F576282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94E39B4-A85D-4B90-A991-2A5A19D432D1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3CEED82-9471-456E-BCB5-F8393186EF23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1618EAD-FA3C-4509-ABC2-9890FBB177B7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4C7D27A-3C8D-4FE4-BCB9-880FBD9B6787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A843600-2B98-4675-B431-C1B49A73BE05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219FEAB-4AEA-4174-92B2-F74CCA04BFB3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BB6D857-A0FD-430D-B1A5-3E0DD0641638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7928E79-EBFC-4DEC-A2B8-3E235A90C13F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BC4AFB6-AE11-4B65-849F-9A20F96965AC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BCA5664-0779-4298-AACD-8F6AB6B52914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8BFF24C-D172-4F27-B083-BF365664171C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6013B0C-A65D-4088-BE83-EC8A10374438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3662318-7087-4491-866A-75B977B8386F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4DC3F33-0C58-4072-AD01-A51E6870636F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A611B1C-003B-401D-AC10-62167463001F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A252CE9-608C-4DC8-B6B1-FB4AB4C2484A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B02B52-7F09-4E2D-A5A8-B4BD97057A4D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988F70C-3E46-4FAE-94FA-488AC210E858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63A67D3-0487-4A87-A751-CE2A6B55FCC3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AEA3D8B-05BC-44A6-8DFE-51CA819EE145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59E5F6F9-BFE6-406D-8344-5CD15AF45A00}"/>
              </a:ext>
            </a:extLst>
          </p:cNvPr>
          <p:cNvSpPr txBox="1"/>
          <p:nvPr/>
        </p:nvSpPr>
        <p:spPr>
          <a:xfrm>
            <a:off x="91048" y="2632806"/>
            <a:ext cx="12196202" cy="386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 b="1" spc="50" dirty="0">
                <a:ln w="0"/>
                <a:solidFill>
                  <a:srgbClr val="750E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 – White Christmas, Bing Crosby </a:t>
            </a:r>
          </a:p>
          <a:p>
            <a:pPr>
              <a:lnSpc>
                <a:spcPts val="7500"/>
              </a:lnSpc>
            </a:pPr>
            <a:r>
              <a:rPr lang="en-US" sz="6000" b="1" spc="50" dirty="0">
                <a:ln w="0"/>
                <a:solidFill>
                  <a:srgbClr val="750E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 – The Christmas Song, Nat King Cole</a:t>
            </a:r>
          </a:p>
          <a:p>
            <a:pPr>
              <a:lnSpc>
                <a:spcPts val="7500"/>
              </a:lnSpc>
            </a:pPr>
            <a:r>
              <a:rPr lang="en-US" sz="6000" b="1" spc="50" dirty="0">
                <a:ln w="0"/>
                <a:solidFill>
                  <a:srgbClr val="750E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 – </a:t>
            </a:r>
            <a:r>
              <a:rPr lang="en-US" sz="6000" b="1" spc="50" dirty="0" err="1">
                <a:ln w="0"/>
                <a:solidFill>
                  <a:srgbClr val="750E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Feliz</a:t>
            </a:r>
            <a:r>
              <a:rPr lang="en-US" sz="6000" b="1" spc="50" dirty="0">
                <a:ln w="0"/>
                <a:solidFill>
                  <a:srgbClr val="750E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Navidad, Jos</a:t>
            </a:r>
            <a:r>
              <a:rPr lang="en-GB" sz="6000" b="1" i="0" dirty="0">
                <a:solidFill>
                  <a:srgbClr val="750E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é</a:t>
            </a:r>
            <a:r>
              <a:rPr lang="en-US" sz="6000" b="1" spc="50" dirty="0">
                <a:ln w="0"/>
                <a:solidFill>
                  <a:srgbClr val="750E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Feliciano</a:t>
            </a:r>
          </a:p>
          <a:p>
            <a:pPr>
              <a:lnSpc>
                <a:spcPts val="7500"/>
              </a:lnSpc>
            </a:pPr>
            <a:r>
              <a:rPr lang="en-US" sz="6000" b="1" spc="50" dirty="0">
                <a:ln w="0"/>
                <a:solidFill>
                  <a:srgbClr val="750E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 – Blue Christmas, Elvis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1EB4D31-BD5A-4002-BBED-870F0DDB4E62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1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922CB4-6ECB-4CA3-8298-8C336546CE35}"/>
              </a:ext>
            </a:extLst>
          </p:cNvPr>
          <p:cNvSpPr txBox="1"/>
          <p:nvPr/>
        </p:nvSpPr>
        <p:spPr>
          <a:xfrm>
            <a:off x="152400" y="173493"/>
            <a:ext cx="11648133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en-US" sz="88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In Love Actually, character Billy Mack famously sings a cover called Christmas is All Around. Who sang Love is All Around? </a:t>
            </a:r>
            <a:endParaRPr lang="en-GB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E3D170C-E2E9-443D-BA07-6A41AE69F010}"/>
              </a:ext>
            </a:extLst>
          </p:cNvPr>
          <p:cNvGrpSpPr/>
          <p:nvPr/>
        </p:nvGrpSpPr>
        <p:grpSpPr>
          <a:xfrm rot="938611">
            <a:off x="9997150" y="4731331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09813AF-AF0B-4854-A4C6-280B9D57B390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312F086-CF7B-4049-BEF4-34B3C51B180F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C38329-A1BC-45B5-B87F-6CC215E2C3A6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Partial Circle 42">
                <a:extLst>
                  <a:ext uri="{FF2B5EF4-FFF2-40B4-BE49-F238E27FC236}">
                    <a16:creationId xmlns:a16="http://schemas.microsoft.com/office/drawing/2014/main" id="{454B7841-9236-4D06-9C2B-8595ED404DB7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55D80DC-E6AC-4FF2-BD84-14DC5BF248A9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55FEF99-25AF-42D3-ADFA-48FC04706FC1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6C1A5C7-F918-4E44-9AB8-8F621F576282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94E39B4-A85D-4B90-A991-2A5A19D432D1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3CEED82-9471-456E-BCB5-F8393186EF23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1618EAD-FA3C-4509-ABC2-9890FBB177B7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4C7D27A-3C8D-4FE4-BCB9-880FBD9B6787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A843600-2B98-4675-B431-C1B49A73BE05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219FEAB-4AEA-4174-92B2-F74CCA04BFB3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BB6D857-A0FD-430D-B1A5-3E0DD0641638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7928E79-EBFC-4DEC-A2B8-3E235A90C13F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BC4AFB6-AE11-4B65-849F-9A20F96965AC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BCA5664-0779-4298-AACD-8F6AB6B52914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38BFF24C-D172-4F27-B083-BF365664171C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6013B0C-A65D-4088-BE83-EC8A10374438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3662318-7087-4491-866A-75B977B8386F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4DC3F33-0C58-4072-AD01-A51E6870636F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A611B1C-003B-401D-AC10-62167463001F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A252CE9-608C-4DC8-B6B1-FB4AB4C2484A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B02B52-7F09-4E2D-A5A8-B4BD97057A4D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988F70C-3E46-4FAE-94FA-488AC210E858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63A67D3-0487-4A87-A751-CE2A6B55FCC3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AEA3D8B-05BC-44A6-8DFE-51CA819EE145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9A34F4-B66C-4CAA-8461-A8BD5BB13C59}"/>
              </a:ext>
            </a:extLst>
          </p:cNvPr>
          <p:cNvGrpSpPr/>
          <p:nvPr/>
        </p:nvGrpSpPr>
        <p:grpSpPr>
          <a:xfrm rot="20565897">
            <a:off x="8383784" y="4462506"/>
            <a:ext cx="1150903" cy="1245186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588CA43-B4A1-4D7C-A0DA-AC295B82ED2C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2B73FD5-0289-4173-B476-C02CA7C505A3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1D0CD46-8629-4A58-9011-97E3D1EC3C6B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Partial Circle 66">
                <a:extLst>
                  <a:ext uri="{FF2B5EF4-FFF2-40B4-BE49-F238E27FC236}">
                    <a16:creationId xmlns:a16="http://schemas.microsoft.com/office/drawing/2014/main" id="{C55C7A3F-1855-4910-9E8C-717FF111D8A2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940A5D7B-A951-43C9-BA76-BB18F9029CF1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4688EF7-97FA-4703-89A3-F6A79C53BFE2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0DD17715-9CA1-4015-8481-0E7B73841EB5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0C8DDD0-195A-4161-A3A7-4D0F4CED1B7F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ED404FB-727B-46DF-9E1E-4E6F0B953F88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A173692-8C0C-49D2-BB7A-9A24128C2C05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7EBFB243-F763-408D-B1B3-960DF0889F01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75690C0F-105B-4204-A438-A08A86572377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3274AC81-39FE-4AAD-8C5C-05B21E7A7586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DF3F110-4955-4522-8320-6FF06BA7F65F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E47AA8B-07E5-470F-BF90-30FE4F487CB7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E5EB83F-D608-45E7-914A-9E19E0820C99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4E4E88ED-04FF-47A4-A26B-DC440F671278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710B0A8-AAB0-4B49-9035-8B999AC9CB45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5E97AEB-96A8-4286-9F18-44DDDC442CA1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4E51ECA6-1848-4C7B-8654-5FF9450CB753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BBE50BD-4F56-4960-B46F-BFEA4C7C80C4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92EA51D-A713-4D8E-AB8B-D548ED41366B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40E96E88-8840-4E00-B434-1D1A700A4669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E2372B1-DA5A-4365-AA79-601852889766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8FF5A77-3B19-4449-9668-833DA63826E2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F73E793-8423-47AC-9FAE-6D2D49F11EC0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D849FC2-C258-4FBD-9277-9952B840953F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69593F02-CDA7-4F13-88F7-305F8791B421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20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96ED4-2C28-4C1F-81B8-0A8A3EE269CC}"/>
              </a:ext>
            </a:extLst>
          </p:cNvPr>
          <p:cNvSpPr txBox="1"/>
          <p:nvPr/>
        </p:nvSpPr>
        <p:spPr>
          <a:xfrm>
            <a:off x="133350" y="547674"/>
            <a:ext cx="11925300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500"/>
              </a:lnSpc>
            </a:pPr>
            <a:r>
              <a:rPr lang="en-US" sz="95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Who sings the first line of Band Aid’s Do They Know It’s Christmas (1984)?</a:t>
            </a:r>
            <a:endParaRPr lang="en-GB" sz="9500" dirty="0">
              <a:latin typeface="Arial Narrow" panose="020B0606020202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C3DCAB-B873-4B07-8176-C5C286C73FCB}"/>
              </a:ext>
            </a:extLst>
          </p:cNvPr>
          <p:cNvGrpSpPr/>
          <p:nvPr/>
        </p:nvGrpSpPr>
        <p:grpSpPr>
          <a:xfrm rot="938611">
            <a:off x="9997150" y="4731331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3740F25-9A4B-48A4-99A5-226F0F47F4E8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AF00CF7-AAD1-4503-A459-EDEB7A53EA8E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C3B6667-DB23-49E6-94DE-E691418D1003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Partial Circle 11">
                <a:extLst>
                  <a:ext uri="{FF2B5EF4-FFF2-40B4-BE49-F238E27FC236}">
                    <a16:creationId xmlns:a16="http://schemas.microsoft.com/office/drawing/2014/main" id="{0A5322D0-4AAB-4382-A3DE-663844BBABF8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E31090-1F2E-4284-AF67-5D68B74E3521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24E0E96-FD61-4015-B5D5-55F850FB3AA7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89DE83F-61EE-472D-A117-61FA19F6D605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E42718C-DA8A-4EB7-B2C2-73A745E5702D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D56923C-4673-44E9-B8FA-927BD40108B4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AF91E83-A820-4D22-83E7-B710DDB1D1F8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F8020A4-8A39-49BC-954C-659B90CBDD04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61D83BD-C335-4340-83D6-FCBA85747E67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B46E8EE-5844-4318-852E-9E898EDE8432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EA3DC13-964D-4BD2-9B78-35AE7F3C777B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795E4FA-444A-4C1B-9776-71ED1B4DDE51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457A043-577F-467A-BC5A-FA4D7E53B812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500CFB0-F705-4B8A-AF58-E6A72BFC0EC9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F662CAA-2332-468F-8687-6B80D6E9828F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3178E7D-6983-48F0-A4E1-D4408D1C70F6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75AFC0C-629D-42F8-8FB7-019880A3372C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D9349E7-2347-438A-9E7F-EF3CF8EAAD2D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45575A4-BAB9-4938-94AB-0365C8B90B76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4383DBC-3282-4F8B-A906-3518C6504354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5F1CE64-189F-4FD9-B354-ECD31E09CC7D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E284626-6C03-482A-BB9F-73CB90987926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B7D6249-CA81-443E-B758-DDD36506CDA7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9AAE008-8742-4267-8922-20683108E64A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C866895-84C1-4AA7-8B3D-E3BAC5CEAF05}"/>
              </a:ext>
            </a:extLst>
          </p:cNvPr>
          <p:cNvGrpSpPr/>
          <p:nvPr/>
        </p:nvGrpSpPr>
        <p:grpSpPr>
          <a:xfrm rot="20565897">
            <a:off x="8383784" y="4462506"/>
            <a:ext cx="1150903" cy="1245186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5E9EED4-766D-4843-B06F-E94D9E9F119A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C84040A-4050-441E-BAC9-444DCD3A80EF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AE6B9E0-0A21-48BC-B276-501ED79B4796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Partial Circle 40">
                <a:extLst>
                  <a:ext uri="{FF2B5EF4-FFF2-40B4-BE49-F238E27FC236}">
                    <a16:creationId xmlns:a16="http://schemas.microsoft.com/office/drawing/2014/main" id="{78A35744-1A09-4731-B92D-33158AD49148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BB13A58-9D02-41BD-A17A-5F9F6AB652D6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F9FCC2A-20D3-47E4-BBDC-A65B5FAD284E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EE373A67-93B5-457D-8615-0F690C4C8919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6F5C3EB-8786-47D9-98D8-EEE893B03C43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F59E70E1-E69F-47BF-B8A1-EE38327CB1EB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71712C9-63AE-43A5-96EB-B411011C4FA1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E262A2E-3C3A-4E4B-87B7-2CED5EE24E94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4E1695B3-A5A4-48F6-9380-7CB2513DF279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013F125-90C7-4544-A9EB-5E914386DC7F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789C55CF-3917-4A22-9AFC-71DDBBFE70BB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4F2842C-11AA-4179-862B-D7E559DF9F59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0B6F7851-806C-434C-94BF-B21ABE55297C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BD47F33B-AC14-49E1-8AA8-F98CBC8DE2E1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0B77A27-DD27-4F77-A633-DB2C80F06BFF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649FCFEA-80FB-4047-9FA3-C4C424C1503C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EE25385-8D71-4EE9-B8A5-CB754B3B91E1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2D76CCD4-2833-4278-B393-675F1807B776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DBA30F1-30CC-47D7-8770-ED564271D129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C9BE8FCD-A421-4726-835D-03F723F53061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7918CE-1070-49E1-A443-1A6EDBAD0920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F669418-F36B-4C87-B65D-679AC575853C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49E6CC3-E97A-4B88-B3C8-D1056FA776AC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08870EB-FE8B-409B-B0BD-65F43B57B2C5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D01567CE-E1E8-4A41-AC4C-4243F74E8D64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979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96ED4-2C28-4C1F-81B8-0A8A3EE269CC}"/>
              </a:ext>
            </a:extLst>
          </p:cNvPr>
          <p:cNvSpPr txBox="1"/>
          <p:nvPr/>
        </p:nvSpPr>
        <p:spPr>
          <a:xfrm>
            <a:off x="133350" y="681493"/>
            <a:ext cx="11925300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500"/>
              </a:lnSpc>
            </a:pPr>
            <a:r>
              <a:rPr lang="en-US" sz="96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How many Home Alone films are there?</a:t>
            </a:r>
            <a:endParaRPr lang="en-GB" sz="9600" dirty="0">
              <a:latin typeface="Arial Narrow" panose="020B0606020202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D6878B-4B81-4099-9128-4B8E4F02531C}"/>
              </a:ext>
            </a:extLst>
          </p:cNvPr>
          <p:cNvGrpSpPr/>
          <p:nvPr/>
        </p:nvGrpSpPr>
        <p:grpSpPr>
          <a:xfrm rot="938611">
            <a:off x="9997150" y="4731331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797DB21-30CA-4D2F-BB11-A249137C25E7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A75EE15-FFEA-4E46-95C2-AE725888D3EA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F9BB116-DEE7-4DCD-A422-BE257D187AF1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Partial Circle 12">
                <a:extLst>
                  <a:ext uri="{FF2B5EF4-FFF2-40B4-BE49-F238E27FC236}">
                    <a16:creationId xmlns:a16="http://schemas.microsoft.com/office/drawing/2014/main" id="{9A26E181-5083-46CE-B563-2551E8527830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71E8087-7BD3-48D2-A8CA-52656EC1DD1D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2B70869-1918-4FD7-96A4-68C8DED52565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2744A57-E788-4A47-B85C-A8A758F164BF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33AD6C3-B58B-4F1A-BD9B-AD3301FC598F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99431770-FEAB-4AAF-B61E-500B597A7B15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5225386-C665-4D2C-AEA3-A3413F3C1D36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D577BC9-B2C5-4F47-8A29-E97CC6B00C19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C4E62EA-75DC-4681-847B-60FF83DFA96C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F116358-CEB1-4B3E-98B2-E9D5AB27F628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757A334-9D81-4E6D-8F58-93A2761A88F1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829653F-740E-4203-88BE-9AF102D66634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8DEF7D1-A3BA-480D-BABE-57A9E8FA6BD8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39A99FB-B4ED-4AFA-8BF3-6C2F0377472E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1778204-6BF8-49D2-8953-3290997560BB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DCE9178-6E6F-4367-9BAF-5F125DC25CFA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5898D72-8F16-4700-BA68-D8F652717FEC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68EAA7D-091E-48EE-9E20-493D058559A5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09DE59A-5413-4576-A534-61E7EF64401C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9A79858-A8C9-418F-BA76-43A74BEB6014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373F593-1B8B-42A8-BD7A-9AF3D99FE043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8FC02A6-EEFD-4ADF-BB88-B3B2D1E7F1E3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C1E101B-2294-4218-9AE4-20420F95ECCD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DD1E901-A918-4C9D-88AE-6FEBF04425DD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54BCB28-F9C1-409F-96E4-DCBA8C7B807A}"/>
              </a:ext>
            </a:extLst>
          </p:cNvPr>
          <p:cNvGrpSpPr/>
          <p:nvPr/>
        </p:nvGrpSpPr>
        <p:grpSpPr>
          <a:xfrm rot="20565897">
            <a:off x="8383784" y="4462506"/>
            <a:ext cx="1150903" cy="1245186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AE3AA2-E94B-467D-B89F-514F557F1C09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01A4E32-6057-4BE2-A1F1-4886BFDE0DD7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A597F6C-4557-41C0-ACA3-BD9341E54F8B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Partial Circle 40">
                <a:extLst>
                  <a:ext uri="{FF2B5EF4-FFF2-40B4-BE49-F238E27FC236}">
                    <a16:creationId xmlns:a16="http://schemas.microsoft.com/office/drawing/2014/main" id="{A1A7309B-1DC3-4701-93BA-EF7758DE1D34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B8B00B7-D8D8-4AD4-A8B9-B1171D7BEB54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F142EB6-EE74-432F-9B4D-D54B4C1701C1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D023DBC-3394-4BFA-92AF-385256070F86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BB5E85A-DE13-4D27-BC6C-E36B691EBCFC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3940ECE-5085-44AF-B196-7B9FA1CF7899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1454FF4-52D9-4DD1-B00A-0F2AADACC99D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B84F25E-4C99-47C4-9308-3E3CB3131826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9558BB19-4451-454C-A8DB-160D867E795E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186F854-5B57-4A3F-90B9-6F84997B4584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33304B7-54CD-48C8-922D-2499B2E8A0CE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06CC6FE-4F2C-47AC-85F5-3C8ACC5BF716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0DB1E84-A73E-4E5A-A23E-D3CB26F3E341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4495BA9D-C895-49D6-A0DA-29BD71EA259B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18B38248-15A7-4FDA-A294-083DE9C83B92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954FD2EA-AE1B-4FA2-9D22-1AF59D78B785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06B76E6-E3CC-4309-B367-761A8EEDC524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76AD706-2061-4994-A756-58D789683A3B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B3721E2-A9CF-474B-B561-D373F5F9FA75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BB11458A-9003-4CE8-8B2B-57CD0DA6A5F3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5F76C23-324F-4E97-BA00-9630672D849E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4457B02-9FB4-4EB6-A15D-AE7445133658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DCCFB64-F072-46C3-B5C7-2D8923B99DE3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43DB4E3-88A9-4307-9F0F-54A0A4B2DAE5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DB988480-B164-43FD-BE97-6B3E9C28A8CC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36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996ED4-2C28-4C1F-81B8-0A8A3EE269CC}"/>
              </a:ext>
            </a:extLst>
          </p:cNvPr>
          <p:cNvSpPr txBox="1"/>
          <p:nvPr/>
        </p:nvSpPr>
        <p:spPr>
          <a:xfrm>
            <a:off x="133350" y="80803"/>
            <a:ext cx="11925300" cy="336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500"/>
              </a:lnSpc>
            </a:pPr>
            <a:r>
              <a:rPr lang="en-US" sz="8800" spc="5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Which Boro legend will be celebrating their birthday on Christmas Day?</a:t>
            </a:r>
            <a:endParaRPr lang="en-US" sz="8800" spc="50" dirty="0">
              <a:ln w="0"/>
              <a:solidFill>
                <a:srgbClr val="750E1F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107B5E-649D-465D-B043-F74D8684C6C7}"/>
              </a:ext>
            </a:extLst>
          </p:cNvPr>
          <p:cNvGrpSpPr/>
          <p:nvPr/>
        </p:nvGrpSpPr>
        <p:grpSpPr>
          <a:xfrm rot="938611">
            <a:off x="9997150" y="4731331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131508-7FDB-440C-9DF5-2AE63933F441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20E0D0F-1711-4778-9884-6546F3AA0016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0ACD212-FA28-4550-9237-A7FABD205DE1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Partial Circle 12">
                <a:extLst>
                  <a:ext uri="{FF2B5EF4-FFF2-40B4-BE49-F238E27FC236}">
                    <a16:creationId xmlns:a16="http://schemas.microsoft.com/office/drawing/2014/main" id="{295FE589-3E9E-4F44-BCD2-A7C3B153CFB1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973B68D-A502-477F-9B15-77B565F99A59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FF2E866-70DF-4073-B27C-45CC021B7C41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C313F1C-AB5C-4997-9F38-31626549A4ED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A012140-9F7F-4DBB-8936-B2885CE74B63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A07961A-E200-40E0-820D-C523E615CC06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711FB93-02B2-411F-8BD0-5BC08BD71148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E856CE9-F1DD-4BE3-895F-2B75AC511686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F942C4E-5A7A-4608-9F7D-D9765DD2B07D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EBB8954-3DC1-4E28-878D-6CACB7468E0D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B8818B0-83E1-49C1-8A90-0C6D801ED6C1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D8A8260-99A7-4F2A-96B7-E68AFDBA2E61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9A15E0D-D1AD-47C8-9707-65AE259A8E3F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3E8617B-CF93-40A5-A750-3A2882A9D8BD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138F5512-B49B-41A1-A4D2-3A9A89100D7F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38B26BD-25E6-4B56-9B63-C84B5C727094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4B3B5D0-5978-4E92-AE09-76C75D98E040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A9275D8-AEFC-4754-AB0F-FAEBFC5B1E71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98854B5-D50D-403D-B87E-69A872E2E990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31C1253-2FF9-4F6E-A28B-7408D25926D2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7E34D06-7769-433A-B89D-2E2AA303C991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7E8DCAD-F143-417F-9A22-A90EF37AC0F7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3DF26FA-6014-4E21-9932-C496A4A990FD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A801FFB-8EE5-4A28-ADE7-74B51D48C57E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58F0D5C-FCB2-424F-9C99-3784DDB4520B}"/>
              </a:ext>
            </a:extLst>
          </p:cNvPr>
          <p:cNvSpPr txBox="1"/>
          <p:nvPr/>
        </p:nvSpPr>
        <p:spPr>
          <a:xfrm>
            <a:off x="133350" y="3429000"/>
            <a:ext cx="8597866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500"/>
              </a:lnSpc>
            </a:pPr>
            <a:r>
              <a:rPr lang="en-US" sz="7500" b="1" spc="50" dirty="0">
                <a:ln w="0"/>
                <a:solidFill>
                  <a:srgbClr val="750E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 – Bob Mortimer</a:t>
            </a:r>
          </a:p>
          <a:p>
            <a:pPr>
              <a:lnSpc>
                <a:spcPts val="7500"/>
              </a:lnSpc>
            </a:pPr>
            <a:r>
              <a:rPr lang="en-US" sz="7500" b="1" spc="50" dirty="0">
                <a:ln w="0"/>
                <a:solidFill>
                  <a:srgbClr val="750E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 – Chris Kamara</a:t>
            </a:r>
          </a:p>
          <a:p>
            <a:pPr>
              <a:lnSpc>
                <a:spcPts val="7500"/>
              </a:lnSpc>
            </a:pPr>
            <a:r>
              <a:rPr lang="en-US" sz="7500" b="1" spc="50" dirty="0">
                <a:ln w="0"/>
                <a:solidFill>
                  <a:srgbClr val="750E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 – Chris Rea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AF231EE-BBCE-4CC3-82B2-3ABCD36A242C}"/>
              </a:ext>
            </a:extLst>
          </p:cNvPr>
          <p:cNvGrpSpPr/>
          <p:nvPr/>
        </p:nvGrpSpPr>
        <p:grpSpPr>
          <a:xfrm rot="20565897">
            <a:off x="8383784" y="4462506"/>
            <a:ext cx="1150903" cy="1245186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558BDB2-3341-4AC9-8B4C-00DD89D6B7F4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6D2B1D9-B1D6-4B9E-82D8-5E2E94A8B21B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72B51C4-937B-47C1-820E-FF0176BDBEB5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Partial Circle 41">
                <a:extLst>
                  <a:ext uri="{FF2B5EF4-FFF2-40B4-BE49-F238E27FC236}">
                    <a16:creationId xmlns:a16="http://schemas.microsoft.com/office/drawing/2014/main" id="{4EE3AD32-38AF-48D6-9DEF-98FF27FE0C15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552EFF-B091-415A-9EBC-3B52A4823DB9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9A3277C-3D39-4FA9-BA6A-F6BD2EC421C6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C216562-C2B7-4985-A11D-505D40D33A62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8CAEBCC8-7E0A-4ACA-A961-867BBB715EC8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0A15A2B-89BE-4712-8153-C92EE2549CD8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DBF1F95-3CD3-417D-9F97-4D5086ABC995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E9080CFC-6003-40C4-AF42-048C02A9D79F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461CD56-9B39-40E2-833E-46806E6E938C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0BB6D54B-1789-430B-9389-320A12D119D0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B43F288B-0DE7-402A-938D-3AABF99AC28F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4591A9A3-C3AC-4771-AF30-4E96F06633B1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B4136AE-5E9B-4442-8146-A78AF9C48751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B27D03A-6FF2-4061-AD6D-ACD3A887E229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AE93E50B-98C9-413B-8A8D-FD58B63083DC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7A39D4FC-AA1E-4933-A0B1-8172C17BC00A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007A8D13-3740-4C2C-B3F4-52DAA3030A0D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33D3C8D-58CA-4182-BD97-0EB8F00416F6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CFEA56F5-2E25-4971-9402-D2B80D32F1A9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B527315-34B6-4EA5-809D-9942C4C96284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1E2A6AD-864D-4552-BFA4-214FEEC3A056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C25D109-566E-4830-B64D-043C8F11E99A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228DF93-D31C-4E33-92A3-BCF44C06BB6B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924EC96-CE61-4A4B-8DAA-61436FEA07D8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F6400F8A-EECB-4E36-9156-7A05738D5996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964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98A4FF8-F057-410D-A981-0F7D6AA71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0A2767D1-1A5D-4A4D-B673-0C9ACB991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39" y="1502734"/>
            <a:ext cx="8757920" cy="474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FE9A12-7CFC-445A-B78E-56D7431D12E9}"/>
              </a:ext>
            </a:extLst>
          </p:cNvPr>
          <p:cNvSpPr txBox="1"/>
          <p:nvPr/>
        </p:nvSpPr>
        <p:spPr>
          <a:xfrm>
            <a:off x="2208249" y="-51538"/>
            <a:ext cx="777550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5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Name that movie</a:t>
            </a:r>
            <a:endParaRPr lang="en-GB" sz="95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39552F3-018F-439D-AA9F-4CCE4493AA6F}"/>
              </a:ext>
            </a:extLst>
          </p:cNvPr>
          <p:cNvGrpSpPr/>
          <p:nvPr/>
        </p:nvGrpSpPr>
        <p:grpSpPr>
          <a:xfrm rot="938611">
            <a:off x="10394715" y="454718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76E94C5-D65C-426F-93A5-183828135F83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B55490F-1744-4939-B2B1-D196B2219094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3C8A53D-60D2-424D-811D-C320B8EFABA3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Partial Circle 13">
                <a:extLst>
                  <a:ext uri="{FF2B5EF4-FFF2-40B4-BE49-F238E27FC236}">
                    <a16:creationId xmlns:a16="http://schemas.microsoft.com/office/drawing/2014/main" id="{2077342D-B840-4969-B5B3-A34552CADBCB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26F9006-B2FD-4D27-914A-9002FCACABDE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7626E1E-DA53-458F-817D-4471DA76C182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D75E292-38AC-40F2-A76C-E53293D753E0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B3F7841-01BD-496F-9F3C-A6CA8FBBFD91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920E825-BB37-410D-AC8E-4AB7E9038007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285F449-81B2-40E9-A946-59AB070E5853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7423B3B-E38A-4487-BE2E-450142316178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723FE07-6C31-4530-96CE-9BD8B97E7B54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7FE312C-202F-490C-9D14-466D21838112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67B2FBD-1539-480F-ADCC-B79EA0FAB3C0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AC8FB87-EDF6-41FF-956C-A627BF15726A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96D3A6A-E140-4D00-9AC8-7E85C5B6C8BA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EE7D1CA-2970-475D-BFE3-F039A9239D74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0166AA6-B060-4BED-A0F6-D59027D135BA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D3CF8B9-B7D8-475F-8385-12158AF42C0B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EE558C8-10B0-4891-BFA4-250FDB7A0561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E7FD124-4DC6-4597-A5CE-7C24DC4B220E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9856F32-45BF-4584-B1E5-376985CA67AC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E3EE01E-DEE2-408A-82E3-423FA966DAB2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66CB313-9ADB-4380-9F13-B9BEDF348520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EBC6857-6C7A-49C2-927D-1AF997C76C30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E52954E-75C4-491A-951B-E2426A7A94E8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88B8DB7-D2E0-4DC5-B7F4-CE53448C29DD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DA0FB2B-102B-4530-BBFE-1F03DDE9F297}"/>
              </a:ext>
            </a:extLst>
          </p:cNvPr>
          <p:cNvGrpSpPr/>
          <p:nvPr/>
        </p:nvGrpSpPr>
        <p:grpSpPr>
          <a:xfrm rot="21050632">
            <a:off x="285000" y="295266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6D8A135-781A-43A7-8F29-54227C71504A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916F956-7BBE-4A7D-A33C-F2781DFD0DEE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1A7E9825-0CCF-456C-9601-3F052A4329D1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Partial Circle 41">
                <a:extLst>
                  <a:ext uri="{FF2B5EF4-FFF2-40B4-BE49-F238E27FC236}">
                    <a16:creationId xmlns:a16="http://schemas.microsoft.com/office/drawing/2014/main" id="{67D502F9-8D0F-440A-A263-8A8B6A64D7CB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14EC5D8-2D97-44F0-99D9-883EA62366C8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2D820AE5-C47B-4EF9-9935-B87A942B4324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191E35C-5A86-4884-98C4-50CB6C1D00A2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792D7B39-594D-4AC9-92C6-2E4742706189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0DE1127-23D5-4CCA-8195-294CC47A5C39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E2CE50F-5414-478F-85F2-16452A4F10F0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323001BA-2E67-4DAB-B98E-3E67F3550177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2B02AE2-310F-4C1C-9ED8-B4E3ECAFE0DB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133483BE-FFA9-4F52-89F5-D76A5A961CA0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94D5A7D-AF08-4D3D-8493-9EA294E9C686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9E104E0-7191-4C5E-9202-B038FF3894F3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D999E00-5137-4533-902B-8249E1628D6C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E7A79A19-F161-4B20-B6CD-B5BB4477079B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3C6312E-0DA1-415C-9697-8BA903EF1467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47ABFAA-5A6A-404F-8841-0994AEA89D13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4244D1-94AB-414A-A6CE-29C9A57CFAF8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486D12-D0DA-4B97-90F0-003D65479626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4497047-635B-4AA5-B335-E6509BDD6454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803BE51-491E-4FFA-BFC9-74E59D2B2B98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E889A7D-8828-455F-A39F-A1E8B692CA2C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90F7877-D4C6-49AB-B505-34F87E60740C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717BED4-9819-4C84-BF31-E4D28039617B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66A3B37-BB91-4883-8252-93B4BAECE4B6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DF2868D9-D216-4C1F-87C5-1F6DAD93D421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972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98A4FF8-F057-410D-A981-0F7D6AA71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61892933-A71E-4521-A833-E2865F240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87" y="1408641"/>
            <a:ext cx="10442223" cy="430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DBFDCC-B9D6-48E7-AA5F-BFA79857D276}"/>
              </a:ext>
            </a:extLst>
          </p:cNvPr>
          <p:cNvSpPr txBox="1"/>
          <p:nvPr/>
        </p:nvSpPr>
        <p:spPr>
          <a:xfrm>
            <a:off x="2208249" y="-51538"/>
            <a:ext cx="777550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5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Name that movie</a:t>
            </a:r>
            <a:endParaRPr lang="en-GB" sz="95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C60515E-1350-42AD-A251-0188C9D506ED}"/>
              </a:ext>
            </a:extLst>
          </p:cNvPr>
          <p:cNvGrpSpPr/>
          <p:nvPr/>
        </p:nvGrpSpPr>
        <p:grpSpPr>
          <a:xfrm rot="938611">
            <a:off x="10394715" y="454718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7CB1312-1A39-4CC1-BEDF-5C9246AAF5C4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2E4AF15-DFA2-4589-A68B-44FAF6B83B32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2B3488C-1C36-45C4-988A-D71DCCA86B52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Partial Circle 13">
                <a:extLst>
                  <a:ext uri="{FF2B5EF4-FFF2-40B4-BE49-F238E27FC236}">
                    <a16:creationId xmlns:a16="http://schemas.microsoft.com/office/drawing/2014/main" id="{2C6F176C-038E-4083-A42B-D52860526847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921015E-4F5F-4378-8DAE-3359BF79E37C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D19B257-67B8-44AE-9759-7D54D7818E7D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CBAE05F-AFF7-456B-963A-18E6D793540B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9BA967-A731-4B05-A95C-C134EF13C2E1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CEB9F84-A444-4599-AAC8-D9CBABB404B5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67F61D9-3D35-49FC-861B-375D0D8D0CE7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DE5315F-2CAF-4FAF-BE1F-26074B8C9CDA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8453F6C-E3F9-4A2B-BB6A-12F636A2EABC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A926675-620D-4627-B2B4-60EB34C3F7E1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308C34C-1A49-4C00-AAC1-F4624C21ABB5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238D0C9-530A-4FAC-B3AB-3DF543FEE6A6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4181DBC-22AF-412E-93C2-DB707C5DFA5F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0A3C9B7-7C41-413A-8A6B-A18F1BD48FA0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9AF18D8-007D-4D43-980D-B71D6CC86795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A99CAA6-8444-4D3D-86D1-7D2DBDCBC85F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F4DB2AC-015E-4948-B899-A64468E5F26A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6B70F53-DA3C-49FB-B3E5-444D9A2F9798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A21293B-ECFB-480D-9882-5B98C5C2B5E6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4A24691-AAE6-4E76-8EE9-7D759C652107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438F01C-0384-4615-A495-9E808268ABE4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320E74-0072-42EC-A3D0-F705D2875512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0B95D4-4DD3-4EAF-9E6F-6D3BB802E7FA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05D36A0-8FD7-43E1-8EAD-DFA4EBEF5B83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087472-2792-49E8-884E-862415F2F380}"/>
              </a:ext>
            </a:extLst>
          </p:cNvPr>
          <p:cNvGrpSpPr/>
          <p:nvPr/>
        </p:nvGrpSpPr>
        <p:grpSpPr>
          <a:xfrm rot="21050632">
            <a:off x="285000" y="295266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220C716-4E25-46D2-8124-9F0789368B0F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90A16B1-2DBD-4077-B25D-2725634D9A89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C9A959E-8F45-45C7-90F3-E45840844BFA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Partial Circle 41">
                <a:extLst>
                  <a:ext uri="{FF2B5EF4-FFF2-40B4-BE49-F238E27FC236}">
                    <a16:creationId xmlns:a16="http://schemas.microsoft.com/office/drawing/2014/main" id="{9D315D15-F70D-400E-A9FF-7869696C3189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BC7C052-1D0C-404D-9994-D949BF4F76F7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00712B8-E9FD-4D66-B99D-C57DE818EDED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F416E55-9258-4F20-82EE-73C1AC7284CA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DBC1A74-B046-4C3D-8C76-484D7861BD84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6BD8A18-3659-4EA1-A4E7-33168B9D2ADE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CCF5B01-2779-4BA9-AD57-551532078605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125FF52-D9C1-42B9-9E2A-ABEB649B4CAF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923D076-11BB-4C04-BC72-DCB56F806F92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FF316E4-BE5B-4D67-8C66-B79FC9C8267D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D4E5D55-0731-45E0-94A5-5327976DF063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76558C83-825C-4E5D-A425-BBE373454CA1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83AA543-FE99-4EBC-A49E-A93E75358CEB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21210F8-1268-47C5-81B3-64F5343DF541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02107F10-E880-4B6D-AE3F-F86F2A03C642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B10B8BB-5CDF-4FDC-B7A8-55D6EDAEE60F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83DD678-2666-4E6F-879E-20A13247E15E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CB28110-77A7-4671-AE9E-5416CAFF0B85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F28B9D6-1769-40D5-A065-2E9A5FCB76B4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8AFEE5C1-EAB0-49E8-BCBD-B3C520CD94F1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9478E0F-589C-4D62-8794-067EE527B18E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AD15B80-4F52-4DDF-9D3F-E62DA30D2A95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E35F0B7-C96A-45FC-86BA-349035063D49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9DF532C-571B-4CB5-AA9B-7D45EE5E350D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77462846-2E63-4F46-81F8-A39EB9B5A7BD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925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98A4FF8-F057-410D-A981-0F7D6AA71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19A230E7-ADA9-41DA-8A55-EE8A7E4A7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731" y="1502734"/>
            <a:ext cx="8598535" cy="484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7281E0-EA95-4BB2-8B8E-3920EDF5F5B7}"/>
              </a:ext>
            </a:extLst>
          </p:cNvPr>
          <p:cNvSpPr txBox="1"/>
          <p:nvPr/>
        </p:nvSpPr>
        <p:spPr>
          <a:xfrm>
            <a:off x="2208249" y="-51538"/>
            <a:ext cx="777550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5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Name that movie</a:t>
            </a:r>
            <a:endParaRPr lang="en-GB" sz="95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D49600-09B0-451C-9E0D-D784281C19A0}"/>
              </a:ext>
            </a:extLst>
          </p:cNvPr>
          <p:cNvGrpSpPr/>
          <p:nvPr/>
        </p:nvGrpSpPr>
        <p:grpSpPr>
          <a:xfrm rot="938611">
            <a:off x="10394715" y="454718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ADBF44-D566-4C81-B820-A997C6C01079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308D29F-D245-4F31-B50E-4DE6F330C139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D0DB909-3A80-4CE8-AD4D-E4EAB9A88DBF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Partial Circle 13">
                <a:extLst>
                  <a:ext uri="{FF2B5EF4-FFF2-40B4-BE49-F238E27FC236}">
                    <a16:creationId xmlns:a16="http://schemas.microsoft.com/office/drawing/2014/main" id="{8A3BFA58-C443-462A-B9DB-CF792916CBF0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A4D1AA5-5A34-41B2-B4C0-08E48BB4FE68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1966E3B-7C8F-4764-BDAE-CF89118B54C3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C3570C5E-628C-4E0F-ACA5-80A68B8533C3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4DC595D-82CA-4ECA-8815-CC7312B3D86B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4AAA0AB-DBD8-4D72-85FD-C05E0DE4BFFE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94513AA-11D1-411F-9307-8509C7209756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005B9D1-0985-4C71-AA98-C335E789B721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937856B-CCF3-426D-BAF2-117027AD4E8D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5BAB76-B233-4AAD-8070-60B99DC2400D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C979382-6639-4D50-925A-A504BC1761DB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542E2DE-7F1C-498B-86B3-59CBDAC07597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94995F2-7B88-4A3F-8FC1-A078B65B5D1E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7502C2BD-6235-4618-8636-712A5BC464D5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543BF73-4AC7-49E8-BBD4-8E700C344B9D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B55D13B-09E1-4ED6-98DD-4054ACD09758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521E3E1-9901-42F8-B841-6FB9E06FDED2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08D8C3C-8C0D-4BC2-83DF-D54BF63B8FAC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0B75A4B-D619-4066-8A0A-BF951366B0DB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F6F7BC1-901C-42FB-BAC8-7FCBD8402A26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A40FD52-D9A6-485A-AF3C-70E45C10E926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53AF2A0-BA33-49C9-88FC-DB84718F7BAC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15B9521-C92A-4B30-A0EA-0BA9285F7570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E2984AF-9DE4-4AD6-B702-27BADA1B9F29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5CEF1A-1FBD-4465-8C06-78DEB5AA01ED}"/>
              </a:ext>
            </a:extLst>
          </p:cNvPr>
          <p:cNvGrpSpPr/>
          <p:nvPr/>
        </p:nvGrpSpPr>
        <p:grpSpPr>
          <a:xfrm rot="21050632">
            <a:off x="285000" y="295266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23AF7B7-C4C4-44A8-B0EE-3CA8541FDCD4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D3BFDEF-77FB-45EC-B6FC-4AF94D2273D7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8853E8C-3F45-4BBF-BB94-A2CB462778BE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Partial Circle 41">
                <a:extLst>
                  <a:ext uri="{FF2B5EF4-FFF2-40B4-BE49-F238E27FC236}">
                    <a16:creationId xmlns:a16="http://schemas.microsoft.com/office/drawing/2014/main" id="{4AB19E8F-DB17-48DD-8243-1D4A23073E95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706B6A7-4D06-45FD-B571-3E8802517A46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BC00D31-0240-44D6-9DFA-6B560ABDFBF5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BF3E9D1-5AF7-4294-9A35-DE29104E5315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5BE1E61A-F86A-4831-A39E-903D330A5A95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B8ED663-AFF7-4057-A7CB-546C4DB3C848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28B2801-F5AF-452D-BC9C-EF8246EB7032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679E8BB-36A1-4274-B53B-A5931CFCB375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A6E5A39-CB62-44E9-A087-431FF62DB606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842BFD8-587C-4A16-A735-5B94E8C781F1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C3A8528D-4B06-4DDE-AEEB-5268C5B6CD48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AA4FAC3-8C07-45C5-9E84-B1D8DB5F76F7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E4E1CDC-358B-4C8B-B131-ADC80232371C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6E1451C5-9A91-4CA9-A5D8-E4D239347950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AC9C684-A331-4365-9EC4-1EA15267E4FD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129D6D8-008A-4102-8BE2-461123B174B2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5778501B-7A8E-403F-8430-3DBF787FB04D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20D158BD-1FC6-46C9-8DBF-9D54FD5660AF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4A2262B5-A06D-47AB-AAC5-CC10CB6AE474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5724E4FF-755C-47B6-B263-50C0F3844835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3960D84-BA1A-435F-93C6-B5703A63007A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4A7C46C-CF58-4975-A98C-D9E8616CC703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AEF7E67-B7A9-4595-9B9F-B6301E949454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9372874-E632-411C-BF90-5DE6C46ADF20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AAE0A55D-6102-4206-B21F-F43D46984E2B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351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98A4FF8-F057-410D-A981-0F7D6AA71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A60C01BD-97E6-4B3E-8597-1E458558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21" y="1346200"/>
            <a:ext cx="9598157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C0ED2E-1A00-4CE4-803D-C07A328DCB13}"/>
              </a:ext>
            </a:extLst>
          </p:cNvPr>
          <p:cNvSpPr txBox="1"/>
          <p:nvPr/>
        </p:nvSpPr>
        <p:spPr>
          <a:xfrm>
            <a:off x="2208249" y="-51538"/>
            <a:ext cx="777550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5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Name that movie</a:t>
            </a:r>
            <a:endParaRPr lang="en-GB" sz="95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54B8D2-0A6C-439F-B500-C2FDBFDA6911}"/>
              </a:ext>
            </a:extLst>
          </p:cNvPr>
          <p:cNvGrpSpPr/>
          <p:nvPr/>
        </p:nvGrpSpPr>
        <p:grpSpPr>
          <a:xfrm rot="938611">
            <a:off x="10394715" y="454718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94052C2-8DDD-467C-8833-AA7E57FA400C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F75D7E4-F4AD-4C22-9B50-1AA61459E302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C97F08E-CB56-4FFF-9273-C1A2D947ABF5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Partial Circle 13">
                <a:extLst>
                  <a:ext uri="{FF2B5EF4-FFF2-40B4-BE49-F238E27FC236}">
                    <a16:creationId xmlns:a16="http://schemas.microsoft.com/office/drawing/2014/main" id="{B8965B43-2FB2-4C5A-ABB1-972147EEBFAB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8F3AA59-BDBF-4C09-A53F-4085F989E633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5AC1AE4-6240-4732-845B-6FBDF9423B84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19A4351-B3AD-4ECA-8E89-D8BF26E03141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5B324D6-D7DF-4ACA-9C39-812B95DE99F0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E02DD47-CFDD-4722-8C50-15C9FB8FAB8E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263B826-3398-4206-9763-E5F883187BFA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2FF5712-019E-4549-AA75-FB4B626A6417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7596A7E-8EFA-43D8-B1D9-49E27A2F2E5C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1249FFD-8079-4BAF-B98D-72CDA750FA53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817E4C5-78A9-4556-82A9-B9F2D374F0F3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4408EBD-387F-49E2-B75B-0D5FEBF1606B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86E6238-6568-4D74-9B1D-B987B59723EA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27CDA9B-8CCF-446C-AD1F-3FEB2DF9CE4D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E5FD425-6F5D-4045-9729-7297B5460039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298DE2D-F196-402F-8DB0-F9133F33DDD5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1A62F81-895A-41D6-B2DC-63763F605980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71F19E1-1FA3-4EDC-A616-261365662D30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1343F55-F2A9-41A1-8BEC-86C205B1EB43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82A7BCE-E916-4EF2-89C3-07E1A15094D5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310C028-C724-4BC4-BE8D-43E57468CBA3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D3B8AA8-4D7F-42CD-BD6E-8A1DEBB5CBCB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4568A42-6701-4D85-A5C5-563F124DC6A9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8BE1FE8-2B3E-4540-953A-DD3E3CB646D3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E0574C-4E20-4166-A99E-6FAAFA39D67C}"/>
              </a:ext>
            </a:extLst>
          </p:cNvPr>
          <p:cNvGrpSpPr/>
          <p:nvPr/>
        </p:nvGrpSpPr>
        <p:grpSpPr>
          <a:xfrm rot="21050632">
            <a:off x="285000" y="295266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8B00520-D63B-4E90-8BBC-12A728A42FC2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FEFE1D8-9B7F-407C-B9E1-B39D244D9A10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B681761-8289-405A-8F1E-206296284826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Partial Circle 41">
                <a:extLst>
                  <a:ext uri="{FF2B5EF4-FFF2-40B4-BE49-F238E27FC236}">
                    <a16:creationId xmlns:a16="http://schemas.microsoft.com/office/drawing/2014/main" id="{D4C4720D-3F63-4C1A-9BFA-012D044D0452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9C903CA-D6C0-4314-9766-D3DB9C8FD82A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E00F94C7-729F-4CE3-B94E-E8A6A7A599BF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917B6F8-C151-4201-A4BD-D5177E0808F7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A61D92E-DC50-404E-88BF-54C4E6AB682E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558A324-7996-4B61-8D7F-C481FDD3347C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44C89F0-E701-43C5-8291-B6883AA68ED4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A6B6E08E-BD54-483C-95FF-08D45C0827C4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D017285-FEE2-4625-A0C0-0186D65D463C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4166968E-1611-4A29-B01F-90A08C05C9C8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1A7E0B0-F5C3-4410-AE6A-208E71F5B189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C697F422-1390-4B2A-9994-5C22C01BAA31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71109B5-215F-4580-99E2-BC76031A40C4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EAA05A3A-3D48-4244-9DA1-80629E33C96E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172D9D4A-1716-4128-AF6F-AC046306EA3E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3278E64C-2B4C-46B4-A791-942C4235AFFC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3149264-7566-4C3C-96B0-46E7EA5D1227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50EF1E86-9708-4680-95BD-892F21C149FB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9036883-4B37-4F45-BD2C-17527FAAB6C5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1A9BC19A-A2E1-4F9B-BAFB-A7542FF284CB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6DA918A-C244-4D7A-BF9D-B76B8954417E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A641041-C0C8-4B6A-AC3A-29F38EF4B938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939760F-DB8C-4B46-9F72-BDE90C6EB22D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1EE3423-D878-4596-9451-321902A3C8EF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009B531D-9CC9-4D9F-9749-C5E73558C07F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27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598A4FF8-F057-410D-A981-0F7D6AA71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C7C0367E-0527-4CD8-B85C-1DAEC8D5A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540" y="1404936"/>
            <a:ext cx="8732084" cy="491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7F583D-947F-4F01-83E7-97042E2D9DE2}"/>
              </a:ext>
            </a:extLst>
          </p:cNvPr>
          <p:cNvSpPr txBox="1"/>
          <p:nvPr/>
        </p:nvSpPr>
        <p:spPr>
          <a:xfrm>
            <a:off x="2208249" y="-51538"/>
            <a:ext cx="777550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500" spc="50" dirty="0">
                <a:ln w="0"/>
                <a:solidFill>
                  <a:srgbClr val="750E1F"/>
                </a:solidFill>
                <a:latin typeface="Arial Narrow" panose="020B0606020202030204" pitchFamily="34" charset="0"/>
              </a:rPr>
              <a:t>Name that movie</a:t>
            </a:r>
            <a:endParaRPr lang="en-GB" sz="95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6BEDDD-DAB5-4946-9461-3BA5E3F8992F}"/>
              </a:ext>
            </a:extLst>
          </p:cNvPr>
          <p:cNvGrpSpPr/>
          <p:nvPr/>
        </p:nvGrpSpPr>
        <p:grpSpPr>
          <a:xfrm rot="938611">
            <a:off x="10394715" y="454718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7587B0C-BC79-4374-AC4C-67C55972ABE8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3B9D429-F12E-4EF9-BFD3-635F9E2A8C6B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300944E-CC3E-4DA2-8AC4-FEF888EFCC01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Partial Circle 13">
                <a:extLst>
                  <a:ext uri="{FF2B5EF4-FFF2-40B4-BE49-F238E27FC236}">
                    <a16:creationId xmlns:a16="http://schemas.microsoft.com/office/drawing/2014/main" id="{AE61D5BE-3221-40FF-A2F2-2A240B10F67A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A774EF1-B9A6-465C-9D18-F402BD785F52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0C42085-24A4-4F24-9EA6-E7D3A7B04BC1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DB0263E-56D1-4AAB-A316-A62696B18F81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8E9AA0D-78F1-434C-9ADB-04409C509266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E757E59-BF72-46FF-91E5-F2A23EE8406A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8E3AF11-7C82-4EB7-86AF-FAEF50A17564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E06745E-3D84-4A40-B5B9-804D71253581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A9B672E-F9C7-47E3-B971-1170B15DFBB6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FC3B9A2-D2E2-411A-A7B3-8E80C92EBB9A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D8AFE7D-7AB4-4C55-BC37-BF81199E4D85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D2F9CCE-56C2-455E-9010-2919BA2539E6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7F2774E-39DC-48C6-A9E2-6455B1AB0521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F3BB349-5313-4C8D-A1DD-102F9FD177B2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3863587-E210-457D-9591-8C1F2D89356E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9BC30B2-5E5B-40B5-9184-CE507C752E33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88ED111-4F93-4450-A214-0230C28E8ABE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7024B05-E5BA-456E-B6C2-CB0C41EBCF34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778BCCB-34E4-4B58-AC65-63E961FD3541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6C7C3A3-E79C-408C-ADD2-350B3B641EDD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4394E07-CC06-4F04-A64A-3D73EA04EE50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73E404B-68CD-495F-BD6C-188686E7DAFA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6532702-9B14-40C8-AB14-960F7E392740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8FD7D4-4617-4D50-BF36-07604EF498B0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17CEF45-C75E-406D-AF2C-C8D2C59230AE}"/>
              </a:ext>
            </a:extLst>
          </p:cNvPr>
          <p:cNvGrpSpPr/>
          <p:nvPr/>
        </p:nvGrpSpPr>
        <p:grpSpPr>
          <a:xfrm rot="21050632">
            <a:off x="285000" y="295266"/>
            <a:ext cx="1600643" cy="1831248"/>
            <a:chOff x="2538738" y="1462558"/>
            <a:chExt cx="1600643" cy="1831248"/>
          </a:xfrm>
          <a:effectLst>
            <a:outerShdw blurRad="203200" dist="127000" dir="8100000" algn="tr" rotWithShape="0">
              <a:prstClr val="black">
                <a:alpha val="15000"/>
              </a:prstClr>
            </a:outerShdw>
          </a:effectLst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4B94191-EE6E-49F6-ACE4-14CD2F868075}"/>
                </a:ext>
              </a:extLst>
            </p:cNvPr>
            <p:cNvGrpSpPr/>
            <p:nvPr/>
          </p:nvGrpSpPr>
          <p:grpSpPr>
            <a:xfrm>
              <a:off x="2546773" y="1462558"/>
              <a:ext cx="1592608" cy="1831248"/>
              <a:chOff x="2546773" y="1462557"/>
              <a:chExt cx="2927766" cy="3340797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C578F56-CB3F-43B9-9DE5-B8D383B4F57B}"/>
                  </a:ext>
                </a:extLst>
              </p:cNvPr>
              <p:cNvSpPr/>
              <p:nvPr/>
            </p:nvSpPr>
            <p:spPr>
              <a:xfrm>
                <a:off x="2599981" y="2126255"/>
                <a:ext cx="2721166" cy="2677099"/>
              </a:xfrm>
              <a:prstGeom prst="ellipse">
                <a:avLst/>
              </a:prstGeom>
              <a:solidFill>
                <a:srgbClr val="750E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9B3FBB5-2E90-4577-B84D-1A159CA32A43}"/>
                  </a:ext>
                </a:extLst>
              </p:cNvPr>
              <p:cNvSpPr/>
              <p:nvPr/>
            </p:nvSpPr>
            <p:spPr>
              <a:xfrm>
                <a:off x="2606161" y="2923332"/>
                <a:ext cx="2714986" cy="1442326"/>
              </a:xfrm>
              <a:custGeom>
                <a:avLst/>
                <a:gdLst>
                  <a:gd name="connsiteX0" fmla="*/ 12426 w 2714986"/>
                  <a:gd name="connsiteY0" fmla="*/ 643467 h 1442326"/>
                  <a:gd name="connsiteX1" fmla="*/ 25973 w 2714986"/>
                  <a:gd name="connsiteY1" fmla="*/ 751840 h 1442326"/>
                  <a:gd name="connsiteX2" fmla="*/ 46293 w 2714986"/>
                  <a:gd name="connsiteY2" fmla="*/ 955040 h 1442326"/>
                  <a:gd name="connsiteX3" fmla="*/ 154666 w 2714986"/>
                  <a:gd name="connsiteY3" fmla="*/ 995680 h 1442326"/>
                  <a:gd name="connsiteX4" fmla="*/ 195306 w 2714986"/>
                  <a:gd name="connsiteY4" fmla="*/ 982134 h 1442326"/>
                  <a:gd name="connsiteX5" fmla="*/ 215626 w 2714986"/>
                  <a:gd name="connsiteY5" fmla="*/ 941494 h 1442326"/>
                  <a:gd name="connsiteX6" fmla="*/ 249493 w 2714986"/>
                  <a:gd name="connsiteY6" fmla="*/ 907627 h 1442326"/>
                  <a:gd name="connsiteX7" fmla="*/ 161439 w 2714986"/>
                  <a:gd name="connsiteY7" fmla="*/ 738294 h 1442326"/>
                  <a:gd name="connsiteX8" fmla="*/ 100479 w 2714986"/>
                  <a:gd name="connsiteY8" fmla="*/ 629920 h 1442326"/>
                  <a:gd name="connsiteX9" fmla="*/ 188533 w 2714986"/>
                  <a:gd name="connsiteY9" fmla="*/ 467360 h 1442326"/>
                  <a:gd name="connsiteX10" fmla="*/ 263039 w 2714986"/>
                  <a:gd name="connsiteY10" fmla="*/ 474134 h 1442326"/>
                  <a:gd name="connsiteX11" fmla="*/ 330773 w 2714986"/>
                  <a:gd name="connsiteY11" fmla="*/ 514774 h 1442326"/>
                  <a:gd name="connsiteX12" fmla="*/ 391733 w 2714986"/>
                  <a:gd name="connsiteY12" fmla="*/ 711200 h 1442326"/>
                  <a:gd name="connsiteX13" fmla="*/ 378186 w 2714986"/>
                  <a:gd name="connsiteY13" fmla="*/ 778934 h 1442326"/>
                  <a:gd name="connsiteX14" fmla="*/ 330773 w 2714986"/>
                  <a:gd name="connsiteY14" fmla="*/ 900854 h 1442326"/>
                  <a:gd name="connsiteX15" fmla="*/ 303679 w 2714986"/>
                  <a:gd name="connsiteY15" fmla="*/ 982134 h 1442326"/>
                  <a:gd name="connsiteX16" fmla="*/ 290133 w 2714986"/>
                  <a:gd name="connsiteY16" fmla="*/ 1117600 h 1442326"/>
                  <a:gd name="connsiteX17" fmla="*/ 296906 w 2714986"/>
                  <a:gd name="connsiteY17" fmla="*/ 1198880 h 1442326"/>
                  <a:gd name="connsiteX18" fmla="*/ 412053 w 2714986"/>
                  <a:gd name="connsiteY18" fmla="*/ 1253067 h 1442326"/>
                  <a:gd name="connsiteX19" fmla="*/ 506879 w 2714986"/>
                  <a:gd name="connsiteY19" fmla="*/ 1219200 h 1442326"/>
                  <a:gd name="connsiteX20" fmla="*/ 527199 w 2714986"/>
                  <a:gd name="connsiteY20" fmla="*/ 1192107 h 1442326"/>
                  <a:gd name="connsiteX21" fmla="*/ 547519 w 2714986"/>
                  <a:gd name="connsiteY21" fmla="*/ 1076960 h 1442326"/>
                  <a:gd name="connsiteX22" fmla="*/ 540746 w 2714986"/>
                  <a:gd name="connsiteY22" fmla="*/ 934720 h 1442326"/>
                  <a:gd name="connsiteX23" fmla="*/ 554293 w 2714986"/>
                  <a:gd name="connsiteY23" fmla="*/ 826347 h 1442326"/>
                  <a:gd name="connsiteX24" fmla="*/ 581386 w 2714986"/>
                  <a:gd name="connsiteY24" fmla="*/ 799254 h 1442326"/>
                  <a:gd name="connsiteX25" fmla="*/ 710079 w 2714986"/>
                  <a:gd name="connsiteY25" fmla="*/ 887307 h 1442326"/>
                  <a:gd name="connsiteX26" fmla="*/ 737173 w 2714986"/>
                  <a:gd name="connsiteY26" fmla="*/ 1043094 h 1442326"/>
                  <a:gd name="connsiteX27" fmla="*/ 696533 w 2714986"/>
                  <a:gd name="connsiteY27" fmla="*/ 1361440 h 1442326"/>
                  <a:gd name="connsiteX28" fmla="*/ 703306 w 2714986"/>
                  <a:gd name="connsiteY28" fmla="*/ 1422400 h 1442326"/>
                  <a:gd name="connsiteX29" fmla="*/ 886186 w 2714986"/>
                  <a:gd name="connsiteY29" fmla="*/ 1408854 h 1442326"/>
                  <a:gd name="connsiteX30" fmla="*/ 947146 w 2714986"/>
                  <a:gd name="connsiteY30" fmla="*/ 1347894 h 1442326"/>
                  <a:gd name="connsiteX31" fmla="*/ 1014879 w 2714986"/>
                  <a:gd name="connsiteY31" fmla="*/ 1110827 h 1442326"/>
                  <a:gd name="connsiteX32" fmla="*/ 960693 w 2714986"/>
                  <a:gd name="connsiteY32" fmla="*/ 988907 h 1442326"/>
                  <a:gd name="connsiteX33" fmla="*/ 926826 w 2714986"/>
                  <a:gd name="connsiteY33" fmla="*/ 900854 h 1442326"/>
                  <a:gd name="connsiteX34" fmla="*/ 886186 w 2714986"/>
                  <a:gd name="connsiteY34" fmla="*/ 833120 h 1442326"/>
                  <a:gd name="connsiteX35" fmla="*/ 872639 w 2714986"/>
                  <a:gd name="connsiteY35" fmla="*/ 778934 h 1442326"/>
                  <a:gd name="connsiteX36" fmla="*/ 859093 w 2714986"/>
                  <a:gd name="connsiteY36" fmla="*/ 731520 h 1442326"/>
                  <a:gd name="connsiteX37" fmla="*/ 845546 w 2714986"/>
                  <a:gd name="connsiteY37" fmla="*/ 670560 h 1442326"/>
                  <a:gd name="connsiteX38" fmla="*/ 818453 w 2714986"/>
                  <a:gd name="connsiteY38" fmla="*/ 596054 h 1442326"/>
                  <a:gd name="connsiteX39" fmla="*/ 852319 w 2714986"/>
                  <a:gd name="connsiteY39" fmla="*/ 433494 h 1442326"/>
                  <a:gd name="connsiteX40" fmla="*/ 886186 w 2714986"/>
                  <a:gd name="connsiteY40" fmla="*/ 399627 h 1442326"/>
                  <a:gd name="connsiteX41" fmla="*/ 974239 w 2714986"/>
                  <a:gd name="connsiteY41" fmla="*/ 372534 h 1442326"/>
                  <a:gd name="connsiteX42" fmla="*/ 1075839 w 2714986"/>
                  <a:gd name="connsiteY42" fmla="*/ 433494 h 1442326"/>
                  <a:gd name="connsiteX43" fmla="*/ 1089386 w 2714986"/>
                  <a:gd name="connsiteY43" fmla="*/ 528320 h 1442326"/>
                  <a:gd name="connsiteX44" fmla="*/ 1109706 w 2714986"/>
                  <a:gd name="connsiteY44" fmla="*/ 704427 h 1442326"/>
                  <a:gd name="connsiteX45" fmla="*/ 1339999 w 2714986"/>
                  <a:gd name="connsiteY45" fmla="*/ 636694 h 1442326"/>
                  <a:gd name="connsiteX46" fmla="*/ 1400959 w 2714986"/>
                  <a:gd name="connsiteY46" fmla="*/ 582507 h 1442326"/>
                  <a:gd name="connsiteX47" fmla="*/ 1414506 w 2714986"/>
                  <a:gd name="connsiteY47" fmla="*/ 399627 h 1442326"/>
                  <a:gd name="connsiteX48" fmla="*/ 1400959 w 2714986"/>
                  <a:gd name="connsiteY48" fmla="*/ 352214 h 1442326"/>
                  <a:gd name="connsiteX49" fmla="*/ 1367093 w 2714986"/>
                  <a:gd name="connsiteY49" fmla="*/ 304800 h 1442326"/>
                  <a:gd name="connsiteX50" fmla="*/ 1353546 w 2714986"/>
                  <a:gd name="connsiteY50" fmla="*/ 250614 h 1442326"/>
                  <a:gd name="connsiteX51" fmla="*/ 1489013 w 2714986"/>
                  <a:gd name="connsiteY51" fmla="*/ 162560 h 1442326"/>
                  <a:gd name="connsiteX52" fmla="*/ 1617706 w 2714986"/>
                  <a:gd name="connsiteY52" fmla="*/ 243840 h 1442326"/>
                  <a:gd name="connsiteX53" fmla="*/ 1698986 w 2714986"/>
                  <a:gd name="connsiteY53" fmla="*/ 501227 h 1442326"/>
                  <a:gd name="connsiteX54" fmla="*/ 1665119 w 2714986"/>
                  <a:gd name="connsiteY54" fmla="*/ 643467 h 1442326"/>
                  <a:gd name="connsiteX55" fmla="*/ 1624479 w 2714986"/>
                  <a:gd name="connsiteY55" fmla="*/ 785707 h 1442326"/>
                  <a:gd name="connsiteX56" fmla="*/ 1597386 w 2714986"/>
                  <a:gd name="connsiteY56" fmla="*/ 894080 h 1442326"/>
                  <a:gd name="connsiteX57" fmla="*/ 1610933 w 2714986"/>
                  <a:gd name="connsiteY57" fmla="*/ 1212427 h 1442326"/>
                  <a:gd name="connsiteX58" fmla="*/ 1698986 w 2714986"/>
                  <a:gd name="connsiteY58" fmla="*/ 1273387 h 1442326"/>
                  <a:gd name="connsiteX59" fmla="*/ 1902186 w 2714986"/>
                  <a:gd name="connsiteY59" fmla="*/ 1225974 h 1442326"/>
                  <a:gd name="connsiteX60" fmla="*/ 2051199 w 2714986"/>
                  <a:gd name="connsiteY60" fmla="*/ 975360 h 1442326"/>
                  <a:gd name="connsiteX61" fmla="*/ 2051199 w 2714986"/>
                  <a:gd name="connsiteY61" fmla="*/ 778934 h 1442326"/>
                  <a:gd name="connsiteX62" fmla="*/ 2003786 w 2714986"/>
                  <a:gd name="connsiteY62" fmla="*/ 684107 h 1442326"/>
                  <a:gd name="connsiteX63" fmla="*/ 1963146 w 2714986"/>
                  <a:gd name="connsiteY63" fmla="*/ 602827 h 1442326"/>
                  <a:gd name="connsiteX64" fmla="*/ 1942826 w 2714986"/>
                  <a:gd name="connsiteY64" fmla="*/ 528320 h 1442326"/>
                  <a:gd name="connsiteX65" fmla="*/ 1868319 w 2714986"/>
                  <a:gd name="connsiteY65" fmla="*/ 433494 h 1442326"/>
                  <a:gd name="connsiteX66" fmla="*/ 1834453 w 2714986"/>
                  <a:gd name="connsiteY66" fmla="*/ 386080 h 1442326"/>
                  <a:gd name="connsiteX67" fmla="*/ 1814133 w 2714986"/>
                  <a:gd name="connsiteY67" fmla="*/ 311574 h 1442326"/>
                  <a:gd name="connsiteX68" fmla="*/ 1861546 w 2714986"/>
                  <a:gd name="connsiteY68" fmla="*/ 182880 h 1442326"/>
                  <a:gd name="connsiteX69" fmla="*/ 1888639 w 2714986"/>
                  <a:gd name="connsiteY69" fmla="*/ 162560 h 1442326"/>
                  <a:gd name="connsiteX70" fmla="*/ 1990239 w 2714986"/>
                  <a:gd name="connsiteY70" fmla="*/ 203200 h 1442326"/>
                  <a:gd name="connsiteX71" fmla="*/ 2037653 w 2714986"/>
                  <a:gd name="connsiteY71" fmla="*/ 311574 h 1442326"/>
                  <a:gd name="connsiteX72" fmla="*/ 2091839 w 2714986"/>
                  <a:gd name="connsiteY72" fmla="*/ 541867 h 1442326"/>
                  <a:gd name="connsiteX73" fmla="*/ 2152799 w 2714986"/>
                  <a:gd name="connsiteY73" fmla="*/ 548640 h 1442326"/>
                  <a:gd name="connsiteX74" fmla="*/ 2200213 w 2714986"/>
                  <a:gd name="connsiteY74" fmla="*/ 508000 h 1442326"/>
                  <a:gd name="connsiteX75" fmla="*/ 2240853 w 2714986"/>
                  <a:gd name="connsiteY75" fmla="*/ 284480 h 1442326"/>
                  <a:gd name="connsiteX76" fmla="*/ 2362773 w 2714986"/>
                  <a:gd name="connsiteY76" fmla="*/ 467360 h 1442326"/>
                  <a:gd name="connsiteX77" fmla="*/ 2376319 w 2714986"/>
                  <a:gd name="connsiteY77" fmla="*/ 623147 h 1442326"/>
                  <a:gd name="connsiteX78" fmla="*/ 2355999 w 2714986"/>
                  <a:gd name="connsiteY78" fmla="*/ 765387 h 1442326"/>
                  <a:gd name="connsiteX79" fmla="*/ 2335679 w 2714986"/>
                  <a:gd name="connsiteY79" fmla="*/ 860214 h 1442326"/>
                  <a:gd name="connsiteX80" fmla="*/ 2328906 w 2714986"/>
                  <a:gd name="connsiteY80" fmla="*/ 975360 h 1442326"/>
                  <a:gd name="connsiteX81" fmla="*/ 2335679 w 2714986"/>
                  <a:gd name="connsiteY81" fmla="*/ 1063414 h 1442326"/>
                  <a:gd name="connsiteX82" fmla="*/ 2342453 w 2714986"/>
                  <a:gd name="connsiteY82" fmla="*/ 1117600 h 1442326"/>
                  <a:gd name="connsiteX83" fmla="*/ 2383093 w 2714986"/>
                  <a:gd name="connsiteY83" fmla="*/ 1144694 h 1442326"/>
                  <a:gd name="connsiteX84" fmla="*/ 2464373 w 2714986"/>
                  <a:gd name="connsiteY84" fmla="*/ 1137920 h 1442326"/>
                  <a:gd name="connsiteX85" fmla="*/ 2511786 w 2714986"/>
                  <a:gd name="connsiteY85" fmla="*/ 1104054 h 1442326"/>
                  <a:gd name="connsiteX86" fmla="*/ 2599839 w 2714986"/>
                  <a:gd name="connsiteY86" fmla="*/ 941494 h 1442326"/>
                  <a:gd name="connsiteX87" fmla="*/ 2599839 w 2714986"/>
                  <a:gd name="connsiteY87" fmla="*/ 697654 h 1442326"/>
                  <a:gd name="connsiteX88" fmla="*/ 2714986 w 2714986"/>
                  <a:gd name="connsiteY88" fmla="*/ 650240 h 1442326"/>
                  <a:gd name="connsiteX89" fmla="*/ 2687893 w 2714986"/>
                  <a:gd name="connsiteY89" fmla="*/ 562187 h 1442326"/>
                  <a:gd name="connsiteX90" fmla="*/ 2674346 w 2714986"/>
                  <a:gd name="connsiteY90" fmla="*/ 501227 h 1442326"/>
                  <a:gd name="connsiteX91" fmla="*/ 2654026 w 2714986"/>
                  <a:gd name="connsiteY91" fmla="*/ 440267 h 1442326"/>
                  <a:gd name="connsiteX92" fmla="*/ 2640479 w 2714986"/>
                  <a:gd name="connsiteY92" fmla="*/ 419947 h 1442326"/>
                  <a:gd name="connsiteX93" fmla="*/ 2599839 w 2714986"/>
                  <a:gd name="connsiteY93" fmla="*/ 379307 h 1442326"/>
                  <a:gd name="connsiteX94" fmla="*/ 2579519 w 2714986"/>
                  <a:gd name="connsiteY94" fmla="*/ 345440 h 1442326"/>
                  <a:gd name="connsiteX95" fmla="*/ 2477919 w 2714986"/>
                  <a:gd name="connsiteY95" fmla="*/ 270934 h 1442326"/>
                  <a:gd name="connsiteX96" fmla="*/ 2437279 w 2714986"/>
                  <a:gd name="connsiteY96" fmla="*/ 230294 h 1442326"/>
                  <a:gd name="connsiteX97" fmla="*/ 2376319 w 2714986"/>
                  <a:gd name="connsiteY97" fmla="*/ 176107 h 1442326"/>
                  <a:gd name="connsiteX98" fmla="*/ 2315359 w 2714986"/>
                  <a:gd name="connsiteY98" fmla="*/ 135467 h 1442326"/>
                  <a:gd name="connsiteX99" fmla="*/ 2227306 w 2714986"/>
                  <a:gd name="connsiteY99" fmla="*/ 88054 h 1442326"/>
                  <a:gd name="connsiteX100" fmla="*/ 2017333 w 2714986"/>
                  <a:gd name="connsiteY100" fmla="*/ 13547 h 1442326"/>
                  <a:gd name="connsiteX101" fmla="*/ 1956373 w 2714986"/>
                  <a:gd name="connsiteY101" fmla="*/ 0 h 1442326"/>
                  <a:gd name="connsiteX102" fmla="*/ 1583839 w 2714986"/>
                  <a:gd name="connsiteY102" fmla="*/ 27094 h 1442326"/>
                  <a:gd name="connsiteX103" fmla="*/ 1008106 w 2714986"/>
                  <a:gd name="connsiteY103" fmla="*/ 40640 h 1442326"/>
                  <a:gd name="connsiteX104" fmla="*/ 933599 w 2714986"/>
                  <a:gd name="connsiteY104" fmla="*/ 60960 h 1442326"/>
                  <a:gd name="connsiteX105" fmla="*/ 811679 w 2714986"/>
                  <a:gd name="connsiteY105" fmla="*/ 74507 h 1442326"/>
                  <a:gd name="connsiteX106" fmla="*/ 771039 w 2714986"/>
                  <a:gd name="connsiteY106" fmla="*/ 81280 h 1442326"/>
                  <a:gd name="connsiteX107" fmla="*/ 581386 w 2714986"/>
                  <a:gd name="connsiteY107" fmla="*/ 176107 h 1442326"/>
                  <a:gd name="connsiteX108" fmla="*/ 445919 w 2714986"/>
                  <a:gd name="connsiteY108" fmla="*/ 230294 h 1442326"/>
                  <a:gd name="connsiteX109" fmla="*/ 378186 w 2714986"/>
                  <a:gd name="connsiteY109" fmla="*/ 264160 h 1442326"/>
                  <a:gd name="connsiteX110" fmla="*/ 296906 w 2714986"/>
                  <a:gd name="connsiteY110" fmla="*/ 318347 h 1442326"/>
                  <a:gd name="connsiteX111" fmla="*/ 229173 w 2714986"/>
                  <a:gd name="connsiteY111" fmla="*/ 358987 h 1442326"/>
                  <a:gd name="connsiteX112" fmla="*/ 188533 w 2714986"/>
                  <a:gd name="connsiteY112" fmla="*/ 372534 h 1442326"/>
                  <a:gd name="connsiteX113" fmla="*/ 134346 w 2714986"/>
                  <a:gd name="connsiteY113" fmla="*/ 406400 h 1442326"/>
                  <a:gd name="connsiteX114" fmla="*/ 114026 w 2714986"/>
                  <a:gd name="connsiteY114" fmla="*/ 413174 h 1442326"/>
                  <a:gd name="connsiteX115" fmla="*/ 73386 w 2714986"/>
                  <a:gd name="connsiteY115" fmla="*/ 447040 h 1442326"/>
                  <a:gd name="connsiteX116" fmla="*/ 66613 w 2714986"/>
                  <a:gd name="connsiteY116" fmla="*/ 467360 h 1442326"/>
                  <a:gd name="connsiteX117" fmla="*/ 53066 w 2714986"/>
                  <a:gd name="connsiteY117" fmla="*/ 494454 h 1442326"/>
                  <a:gd name="connsiteX118" fmla="*/ 46293 w 2714986"/>
                  <a:gd name="connsiteY118" fmla="*/ 521547 h 1442326"/>
                  <a:gd name="connsiteX119" fmla="*/ 25973 w 2714986"/>
                  <a:gd name="connsiteY119" fmla="*/ 548640 h 1442326"/>
                  <a:gd name="connsiteX120" fmla="*/ 5653 w 2714986"/>
                  <a:gd name="connsiteY120" fmla="*/ 596054 h 1442326"/>
                  <a:gd name="connsiteX121" fmla="*/ 12426 w 2714986"/>
                  <a:gd name="connsiteY121" fmla="*/ 643467 h 1442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714986" h="1442326">
                    <a:moveTo>
                      <a:pt x="12426" y="643467"/>
                    </a:moveTo>
                    <a:cubicBezTo>
                      <a:pt x="15813" y="669431"/>
                      <a:pt x="22039" y="715648"/>
                      <a:pt x="25973" y="751840"/>
                    </a:cubicBezTo>
                    <a:cubicBezTo>
                      <a:pt x="33329" y="819513"/>
                      <a:pt x="25884" y="890100"/>
                      <a:pt x="46293" y="955040"/>
                    </a:cubicBezTo>
                    <a:cubicBezTo>
                      <a:pt x="57681" y="991276"/>
                      <a:pt x="129111" y="992486"/>
                      <a:pt x="154666" y="995680"/>
                    </a:cubicBezTo>
                    <a:cubicBezTo>
                      <a:pt x="168213" y="991165"/>
                      <a:pt x="184633" y="991621"/>
                      <a:pt x="195306" y="982134"/>
                    </a:cubicBezTo>
                    <a:cubicBezTo>
                      <a:pt x="206626" y="972072"/>
                      <a:pt x="206718" y="953743"/>
                      <a:pt x="215626" y="941494"/>
                    </a:cubicBezTo>
                    <a:cubicBezTo>
                      <a:pt x="225016" y="928582"/>
                      <a:pt x="238204" y="918916"/>
                      <a:pt x="249493" y="907627"/>
                    </a:cubicBezTo>
                    <a:cubicBezTo>
                      <a:pt x="200490" y="723869"/>
                      <a:pt x="258051" y="877844"/>
                      <a:pt x="161439" y="738294"/>
                    </a:cubicBezTo>
                    <a:cubicBezTo>
                      <a:pt x="137847" y="704216"/>
                      <a:pt x="100479" y="629920"/>
                      <a:pt x="100479" y="629920"/>
                    </a:cubicBezTo>
                    <a:cubicBezTo>
                      <a:pt x="117730" y="547980"/>
                      <a:pt x="97010" y="485664"/>
                      <a:pt x="188533" y="467360"/>
                    </a:cubicBezTo>
                    <a:cubicBezTo>
                      <a:pt x="212987" y="462469"/>
                      <a:pt x="238204" y="471876"/>
                      <a:pt x="263039" y="474134"/>
                    </a:cubicBezTo>
                    <a:cubicBezTo>
                      <a:pt x="285617" y="487681"/>
                      <a:pt x="314545" y="494039"/>
                      <a:pt x="330773" y="514774"/>
                    </a:cubicBezTo>
                    <a:cubicBezTo>
                      <a:pt x="391338" y="592163"/>
                      <a:pt x="384767" y="627613"/>
                      <a:pt x="391733" y="711200"/>
                    </a:cubicBezTo>
                    <a:cubicBezTo>
                      <a:pt x="387217" y="733778"/>
                      <a:pt x="384046" y="756667"/>
                      <a:pt x="378186" y="778934"/>
                    </a:cubicBezTo>
                    <a:cubicBezTo>
                      <a:pt x="358454" y="853914"/>
                      <a:pt x="358654" y="827667"/>
                      <a:pt x="330773" y="900854"/>
                    </a:cubicBezTo>
                    <a:cubicBezTo>
                      <a:pt x="320606" y="927542"/>
                      <a:pt x="312710" y="955041"/>
                      <a:pt x="303679" y="982134"/>
                    </a:cubicBezTo>
                    <a:cubicBezTo>
                      <a:pt x="299081" y="1018922"/>
                      <a:pt x="290133" y="1084459"/>
                      <a:pt x="290133" y="1117600"/>
                    </a:cubicBezTo>
                    <a:cubicBezTo>
                      <a:pt x="290133" y="1144787"/>
                      <a:pt x="286555" y="1173741"/>
                      <a:pt x="296906" y="1198880"/>
                    </a:cubicBezTo>
                    <a:cubicBezTo>
                      <a:pt x="312617" y="1237035"/>
                      <a:pt x="385796" y="1245906"/>
                      <a:pt x="412053" y="1253067"/>
                    </a:cubicBezTo>
                    <a:cubicBezTo>
                      <a:pt x="443865" y="1245114"/>
                      <a:pt x="479741" y="1240307"/>
                      <a:pt x="506879" y="1219200"/>
                    </a:cubicBezTo>
                    <a:cubicBezTo>
                      <a:pt x="515790" y="1212269"/>
                      <a:pt x="520426" y="1201138"/>
                      <a:pt x="527199" y="1192107"/>
                    </a:cubicBezTo>
                    <a:cubicBezTo>
                      <a:pt x="529413" y="1181036"/>
                      <a:pt x="547519" y="1097024"/>
                      <a:pt x="547519" y="1076960"/>
                    </a:cubicBezTo>
                    <a:cubicBezTo>
                      <a:pt x="547519" y="1029493"/>
                      <a:pt x="543004" y="982133"/>
                      <a:pt x="540746" y="934720"/>
                    </a:cubicBezTo>
                    <a:cubicBezTo>
                      <a:pt x="545262" y="898596"/>
                      <a:pt x="543832" y="861217"/>
                      <a:pt x="554293" y="826347"/>
                    </a:cubicBezTo>
                    <a:cubicBezTo>
                      <a:pt x="557963" y="814114"/>
                      <a:pt x="569492" y="794600"/>
                      <a:pt x="581386" y="799254"/>
                    </a:cubicBezTo>
                    <a:cubicBezTo>
                      <a:pt x="629790" y="818195"/>
                      <a:pt x="667181" y="857956"/>
                      <a:pt x="710079" y="887307"/>
                    </a:cubicBezTo>
                    <a:cubicBezTo>
                      <a:pt x="719110" y="939236"/>
                      <a:pt x="736179" y="990395"/>
                      <a:pt x="737173" y="1043094"/>
                    </a:cubicBezTo>
                    <a:cubicBezTo>
                      <a:pt x="738961" y="1137824"/>
                      <a:pt x="713804" y="1263569"/>
                      <a:pt x="696533" y="1361440"/>
                    </a:cubicBezTo>
                    <a:cubicBezTo>
                      <a:pt x="698791" y="1381760"/>
                      <a:pt x="686141" y="1411293"/>
                      <a:pt x="703306" y="1422400"/>
                    </a:cubicBezTo>
                    <a:cubicBezTo>
                      <a:pt x="768378" y="1464506"/>
                      <a:pt x="827932" y="1430037"/>
                      <a:pt x="886186" y="1408854"/>
                    </a:cubicBezTo>
                    <a:cubicBezTo>
                      <a:pt x="906506" y="1388534"/>
                      <a:pt x="932361" y="1372536"/>
                      <a:pt x="947146" y="1347894"/>
                    </a:cubicBezTo>
                    <a:cubicBezTo>
                      <a:pt x="1016619" y="1232105"/>
                      <a:pt x="1006870" y="1222964"/>
                      <a:pt x="1014879" y="1110827"/>
                    </a:cubicBezTo>
                    <a:cubicBezTo>
                      <a:pt x="985365" y="948489"/>
                      <a:pt x="1027858" y="1111025"/>
                      <a:pt x="960693" y="988907"/>
                    </a:cubicBezTo>
                    <a:cubicBezTo>
                      <a:pt x="945538" y="961353"/>
                      <a:pt x="940394" y="929224"/>
                      <a:pt x="926826" y="900854"/>
                    </a:cubicBezTo>
                    <a:cubicBezTo>
                      <a:pt x="915466" y="877101"/>
                      <a:pt x="899733" y="855698"/>
                      <a:pt x="886186" y="833120"/>
                    </a:cubicBezTo>
                    <a:cubicBezTo>
                      <a:pt x="881670" y="815058"/>
                      <a:pt x="877436" y="796923"/>
                      <a:pt x="872639" y="778934"/>
                    </a:cubicBezTo>
                    <a:cubicBezTo>
                      <a:pt x="868404" y="763052"/>
                      <a:pt x="863079" y="747466"/>
                      <a:pt x="859093" y="731520"/>
                    </a:cubicBezTo>
                    <a:cubicBezTo>
                      <a:pt x="854045" y="711326"/>
                      <a:pt x="851527" y="690498"/>
                      <a:pt x="845546" y="670560"/>
                    </a:cubicBezTo>
                    <a:cubicBezTo>
                      <a:pt x="837952" y="645248"/>
                      <a:pt x="827484" y="620889"/>
                      <a:pt x="818453" y="596054"/>
                    </a:cubicBezTo>
                    <a:cubicBezTo>
                      <a:pt x="823482" y="520612"/>
                      <a:pt x="813552" y="493798"/>
                      <a:pt x="852319" y="433494"/>
                    </a:cubicBezTo>
                    <a:cubicBezTo>
                      <a:pt x="860952" y="420065"/>
                      <a:pt x="871906" y="406767"/>
                      <a:pt x="886186" y="399627"/>
                    </a:cubicBezTo>
                    <a:cubicBezTo>
                      <a:pt x="913653" y="385894"/>
                      <a:pt x="944888" y="381565"/>
                      <a:pt x="974239" y="372534"/>
                    </a:cubicBezTo>
                    <a:cubicBezTo>
                      <a:pt x="1005415" y="384225"/>
                      <a:pt x="1059641" y="397498"/>
                      <a:pt x="1075839" y="433494"/>
                    </a:cubicBezTo>
                    <a:cubicBezTo>
                      <a:pt x="1088942" y="462611"/>
                      <a:pt x="1085426" y="496637"/>
                      <a:pt x="1089386" y="528320"/>
                    </a:cubicBezTo>
                    <a:cubicBezTo>
                      <a:pt x="1096716" y="586955"/>
                      <a:pt x="1102933" y="645725"/>
                      <a:pt x="1109706" y="704427"/>
                    </a:cubicBezTo>
                    <a:cubicBezTo>
                      <a:pt x="1217082" y="690110"/>
                      <a:pt x="1234801" y="696807"/>
                      <a:pt x="1339999" y="636694"/>
                    </a:cubicBezTo>
                    <a:cubicBezTo>
                      <a:pt x="1363604" y="623205"/>
                      <a:pt x="1380639" y="600569"/>
                      <a:pt x="1400959" y="582507"/>
                    </a:cubicBezTo>
                    <a:cubicBezTo>
                      <a:pt x="1417257" y="484718"/>
                      <a:pt x="1429492" y="479554"/>
                      <a:pt x="1414506" y="399627"/>
                    </a:cubicBezTo>
                    <a:cubicBezTo>
                      <a:pt x="1411477" y="383472"/>
                      <a:pt x="1408310" y="366916"/>
                      <a:pt x="1400959" y="352214"/>
                    </a:cubicBezTo>
                    <a:cubicBezTo>
                      <a:pt x="1392273" y="334842"/>
                      <a:pt x="1378382" y="320605"/>
                      <a:pt x="1367093" y="304800"/>
                    </a:cubicBezTo>
                    <a:cubicBezTo>
                      <a:pt x="1362577" y="286738"/>
                      <a:pt x="1351086" y="269069"/>
                      <a:pt x="1353546" y="250614"/>
                    </a:cubicBezTo>
                    <a:cubicBezTo>
                      <a:pt x="1362468" y="183694"/>
                      <a:pt x="1442678" y="179936"/>
                      <a:pt x="1489013" y="162560"/>
                    </a:cubicBezTo>
                    <a:cubicBezTo>
                      <a:pt x="1531911" y="189653"/>
                      <a:pt x="1583837" y="206063"/>
                      <a:pt x="1617706" y="243840"/>
                    </a:cubicBezTo>
                    <a:cubicBezTo>
                      <a:pt x="1655590" y="286096"/>
                      <a:pt x="1688482" y="457112"/>
                      <a:pt x="1698986" y="501227"/>
                    </a:cubicBezTo>
                    <a:cubicBezTo>
                      <a:pt x="1687697" y="548640"/>
                      <a:pt x="1677467" y="596319"/>
                      <a:pt x="1665119" y="643467"/>
                    </a:cubicBezTo>
                    <a:cubicBezTo>
                      <a:pt x="1652626" y="691169"/>
                      <a:pt x="1637345" y="738104"/>
                      <a:pt x="1624479" y="785707"/>
                    </a:cubicBezTo>
                    <a:cubicBezTo>
                      <a:pt x="1614764" y="821653"/>
                      <a:pt x="1606417" y="857956"/>
                      <a:pt x="1597386" y="894080"/>
                    </a:cubicBezTo>
                    <a:cubicBezTo>
                      <a:pt x="1591676" y="971169"/>
                      <a:pt x="1563384" y="1131315"/>
                      <a:pt x="1610933" y="1212427"/>
                    </a:cubicBezTo>
                    <a:cubicBezTo>
                      <a:pt x="1628986" y="1243224"/>
                      <a:pt x="1669635" y="1253067"/>
                      <a:pt x="1698986" y="1273387"/>
                    </a:cubicBezTo>
                    <a:cubicBezTo>
                      <a:pt x="1766719" y="1257583"/>
                      <a:pt x="1839976" y="1257079"/>
                      <a:pt x="1902186" y="1225974"/>
                    </a:cubicBezTo>
                    <a:cubicBezTo>
                      <a:pt x="1976565" y="1188785"/>
                      <a:pt x="2026376" y="1032454"/>
                      <a:pt x="2051199" y="975360"/>
                    </a:cubicBezTo>
                    <a:cubicBezTo>
                      <a:pt x="2054860" y="916797"/>
                      <a:pt x="2064775" y="838668"/>
                      <a:pt x="2051199" y="778934"/>
                    </a:cubicBezTo>
                    <a:cubicBezTo>
                      <a:pt x="2041786" y="737519"/>
                      <a:pt x="2021913" y="718348"/>
                      <a:pt x="2003786" y="684107"/>
                    </a:cubicBezTo>
                    <a:cubicBezTo>
                      <a:pt x="1989613" y="657336"/>
                      <a:pt x="1974184" y="631036"/>
                      <a:pt x="1963146" y="602827"/>
                    </a:cubicBezTo>
                    <a:cubicBezTo>
                      <a:pt x="1953765" y="578854"/>
                      <a:pt x="1955404" y="550781"/>
                      <a:pt x="1942826" y="528320"/>
                    </a:cubicBezTo>
                    <a:cubicBezTo>
                      <a:pt x="1923185" y="493247"/>
                      <a:pt x="1892681" y="465469"/>
                      <a:pt x="1868319" y="433494"/>
                    </a:cubicBezTo>
                    <a:cubicBezTo>
                      <a:pt x="1856548" y="418045"/>
                      <a:pt x="1845742" y="401885"/>
                      <a:pt x="1834453" y="386080"/>
                    </a:cubicBezTo>
                    <a:cubicBezTo>
                      <a:pt x="1831685" y="377776"/>
                      <a:pt x="1812081" y="324568"/>
                      <a:pt x="1814133" y="311574"/>
                    </a:cubicBezTo>
                    <a:cubicBezTo>
                      <a:pt x="1818697" y="282670"/>
                      <a:pt x="1834783" y="213466"/>
                      <a:pt x="1861546" y="182880"/>
                    </a:cubicBezTo>
                    <a:cubicBezTo>
                      <a:pt x="1868980" y="174384"/>
                      <a:pt x="1879608" y="169333"/>
                      <a:pt x="1888639" y="162560"/>
                    </a:cubicBezTo>
                    <a:cubicBezTo>
                      <a:pt x="1913190" y="168698"/>
                      <a:pt x="1972900" y="178430"/>
                      <a:pt x="1990239" y="203200"/>
                    </a:cubicBezTo>
                    <a:cubicBezTo>
                      <a:pt x="2012851" y="235503"/>
                      <a:pt x="2021848" y="275449"/>
                      <a:pt x="2037653" y="311574"/>
                    </a:cubicBezTo>
                    <a:cubicBezTo>
                      <a:pt x="2044068" y="388556"/>
                      <a:pt x="2045168" y="474778"/>
                      <a:pt x="2091839" y="541867"/>
                    </a:cubicBezTo>
                    <a:cubicBezTo>
                      <a:pt x="2103514" y="558650"/>
                      <a:pt x="2132479" y="546382"/>
                      <a:pt x="2152799" y="548640"/>
                    </a:cubicBezTo>
                    <a:cubicBezTo>
                      <a:pt x="2168604" y="535093"/>
                      <a:pt x="2189503" y="525849"/>
                      <a:pt x="2200213" y="508000"/>
                    </a:cubicBezTo>
                    <a:cubicBezTo>
                      <a:pt x="2245368" y="432743"/>
                      <a:pt x="2236358" y="369869"/>
                      <a:pt x="2240853" y="284480"/>
                    </a:cubicBezTo>
                    <a:cubicBezTo>
                      <a:pt x="2300833" y="344461"/>
                      <a:pt x="2332539" y="367356"/>
                      <a:pt x="2362773" y="467360"/>
                    </a:cubicBezTo>
                    <a:cubicBezTo>
                      <a:pt x="2377857" y="517255"/>
                      <a:pt x="2371804" y="571218"/>
                      <a:pt x="2376319" y="623147"/>
                    </a:cubicBezTo>
                    <a:cubicBezTo>
                      <a:pt x="2369546" y="670560"/>
                      <a:pt x="2364091" y="718181"/>
                      <a:pt x="2355999" y="765387"/>
                    </a:cubicBezTo>
                    <a:cubicBezTo>
                      <a:pt x="2350537" y="797249"/>
                      <a:pt x="2339816" y="828153"/>
                      <a:pt x="2335679" y="860214"/>
                    </a:cubicBezTo>
                    <a:cubicBezTo>
                      <a:pt x="2330759" y="898346"/>
                      <a:pt x="2331164" y="936978"/>
                      <a:pt x="2328906" y="975360"/>
                    </a:cubicBezTo>
                    <a:cubicBezTo>
                      <a:pt x="2331164" y="1004711"/>
                      <a:pt x="2332888" y="1034109"/>
                      <a:pt x="2335679" y="1063414"/>
                    </a:cubicBezTo>
                    <a:cubicBezTo>
                      <a:pt x="2337405" y="1081535"/>
                      <a:pt x="2333281" y="1101877"/>
                      <a:pt x="2342453" y="1117600"/>
                    </a:cubicBezTo>
                    <a:cubicBezTo>
                      <a:pt x="2350657" y="1131663"/>
                      <a:pt x="2369546" y="1135663"/>
                      <a:pt x="2383093" y="1144694"/>
                    </a:cubicBezTo>
                    <a:cubicBezTo>
                      <a:pt x="2410186" y="1142436"/>
                      <a:pt x="2438448" y="1146107"/>
                      <a:pt x="2464373" y="1137920"/>
                    </a:cubicBezTo>
                    <a:cubicBezTo>
                      <a:pt x="2482893" y="1132071"/>
                      <a:pt x="2499207" y="1118852"/>
                      <a:pt x="2511786" y="1104054"/>
                    </a:cubicBezTo>
                    <a:cubicBezTo>
                      <a:pt x="2577275" y="1027008"/>
                      <a:pt x="2574081" y="1018768"/>
                      <a:pt x="2599839" y="941494"/>
                    </a:cubicBezTo>
                    <a:cubicBezTo>
                      <a:pt x="2598213" y="910595"/>
                      <a:pt x="2584128" y="733788"/>
                      <a:pt x="2599839" y="697654"/>
                    </a:cubicBezTo>
                    <a:cubicBezTo>
                      <a:pt x="2618792" y="654062"/>
                      <a:pt x="2679165" y="654718"/>
                      <a:pt x="2714986" y="650240"/>
                    </a:cubicBezTo>
                    <a:cubicBezTo>
                      <a:pt x="2688667" y="610762"/>
                      <a:pt x="2703036" y="637904"/>
                      <a:pt x="2687893" y="562187"/>
                    </a:cubicBezTo>
                    <a:cubicBezTo>
                      <a:pt x="2684366" y="544552"/>
                      <a:pt x="2679809" y="518983"/>
                      <a:pt x="2674346" y="501227"/>
                    </a:cubicBezTo>
                    <a:cubicBezTo>
                      <a:pt x="2668047" y="480755"/>
                      <a:pt x="2665907" y="458089"/>
                      <a:pt x="2654026" y="440267"/>
                    </a:cubicBezTo>
                    <a:lnTo>
                      <a:pt x="2640479" y="419947"/>
                    </a:lnTo>
                    <a:cubicBezTo>
                      <a:pt x="2625810" y="361270"/>
                      <a:pt x="2648810" y="422157"/>
                      <a:pt x="2599839" y="379307"/>
                    </a:cubicBezTo>
                    <a:cubicBezTo>
                      <a:pt x="2589931" y="370638"/>
                      <a:pt x="2588375" y="355181"/>
                      <a:pt x="2579519" y="345440"/>
                    </a:cubicBezTo>
                    <a:cubicBezTo>
                      <a:pt x="2529166" y="290051"/>
                      <a:pt x="2536218" y="316740"/>
                      <a:pt x="2477919" y="270934"/>
                    </a:cubicBezTo>
                    <a:cubicBezTo>
                      <a:pt x="2462855" y="259098"/>
                      <a:pt x="2451284" y="243366"/>
                      <a:pt x="2437279" y="230294"/>
                    </a:cubicBezTo>
                    <a:cubicBezTo>
                      <a:pt x="2417404" y="211744"/>
                      <a:pt x="2397779" y="192798"/>
                      <a:pt x="2376319" y="176107"/>
                    </a:cubicBezTo>
                    <a:cubicBezTo>
                      <a:pt x="2357042" y="161114"/>
                      <a:pt x="2336384" y="147891"/>
                      <a:pt x="2315359" y="135467"/>
                    </a:cubicBezTo>
                    <a:cubicBezTo>
                      <a:pt x="2286660" y="118508"/>
                      <a:pt x="2257805" y="101510"/>
                      <a:pt x="2227306" y="88054"/>
                    </a:cubicBezTo>
                    <a:cubicBezTo>
                      <a:pt x="2170429" y="62961"/>
                      <a:pt x="2083771" y="31031"/>
                      <a:pt x="2017333" y="13547"/>
                    </a:cubicBezTo>
                    <a:cubicBezTo>
                      <a:pt x="1997203" y="8249"/>
                      <a:pt x="1976693" y="4516"/>
                      <a:pt x="1956373" y="0"/>
                    </a:cubicBezTo>
                    <a:lnTo>
                      <a:pt x="1583839" y="27094"/>
                    </a:lnTo>
                    <a:cubicBezTo>
                      <a:pt x="1468771" y="33784"/>
                      <a:pt x="1066391" y="39561"/>
                      <a:pt x="1008106" y="40640"/>
                    </a:cubicBezTo>
                    <a:cubicBezTo>
                      <a:pt x="983270" y="47413"/>
                      <a:pt x="958967" y="56586"/>
                      <a:pt x="933599" y="60960"/>
                    </a:cubicBezTo>
                    <a:cubicBezTo>
                      <a:pt x="893303" y="67908"/>
                      <a:pt x="852013" y="67785"/>
                      <a:pt x="811679" y="74507"/>
                    </a:cubicBezTo>
                    <a:lnTo>
                      <a:pt x="771039" y="81280"/>
                    </a:lnTo>
                    <a:cubicBezTo>
                      <a:pt x="707821" y="112889"/>
                      <a:pt x="645638" y="146658"/>
                      <a:pt x="581386" y="176107"/>
                    </a:cubicBezTo>
                    <a:cubicBezTo>
                      <a:pt x="537174" y="196371"/>
                      <a:pt x="490544" y="210957"/>
                      <a:pt x="445919" y="230294"/>
                    </a:cubicBezTo>
                    <a:cubicBezTo>
                      <a:pt x="422758" y="240331"/>
                      <a:pt x="378186" y="264160"/>
                      <a:pt x="378186" y="264160"/>
                    </a:cubicBezTo>
                    <a:cubicBezTo>
                      <a:pt x="295319" y="347030"/>
                      <a:pt x="428125" y="219932"/>
                      <a:pt x="296906" y="318347"/>
                    </a:cubicBezTo>
                    <a:cubicBezTo>
                      <a:pt x="267150" y="340664"/>
                      <a:pt x="267227" y="343131"/>
                      <a:pt x="229173" y="358987"/>
                    </a:cubicBezTo>
                    <a:cubicBezTo>
                      <a:pt x="215992" y="364479"/>
                      <a:pt x="201305" y="366148"/>
                      <a:pt x="188533" y="372534"/>
                    </a:cubicBezTo>
                    <a:cubicBezTo>
                      <a:pt x="169482" y="382059"/>
                      <a:pt x="154553" y="399664"/>
                      <a:pt x="134346" y="406400"/>
                    </a:cubicBezTo>
                    <a:cubicBezTo>
                      <a:pt x="127573" y="408658"/>
                      <a:pt x="120412" y="409981"/>
                      <a:pt x="114026" y="413174"/>
                    </a:cubicBezTo>
                    <a:cubicBezTo>
                      <a:pt x="95164" y="422605"/>
                      <a:pt x="88368" y="432058"/>
                      <a:pt x="73386" y="447040"/>
                    </a:cubicBezTo>
                    <a:cubicBezTo>
                      <a:pt x="71128" y="453813"/>
                      <a:pt x="69425" y="460798"/>
                      <a:pt x="66613" y="467360"/>
                    </a:cubicBezTo>
                    <a:cubicBezTo>
                      <a:pt x="62636" y="476641"/>
                      <a:pt x="56611" y="485000"/>
                      <a:pt x="53066" y="494454"/>
                    </a:cubicBezTo>
                    <a:cubicBezTo>
                      <a:pt x="49797" y="503170"/>
                      <a:pt x="50456" y="513221"/>
                      <a:pt x="46293" y="521547"/>
                    </a:cubicBezTo>
                    <a:cubicBezTo>
                      <a:pt x="41244" y="531644"/>
                      <a:pt x="31956" y="539067"/>
                      <a:pt x="25973" y="548640"/>
                    </a:cubicBezTo>
                    <a:cubicBezTo>
                      <a:pt x="17019" y="562967"/>
                      <a:pt x="10114" y="579697"/>
                      <a:pt x="5653" y="596054"/>
                    </a:cubicBezTo>
                    <a:cubicBezTo>
                      <a:pt x="-8989" y="649742"/>
                      <a:pt x="9039" y="617503"/>
                      <a:pt x="12426" y="643467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Partial Circle 41">
                <a:extLst>
                  <a:ext uri="{FF2B5EF4-FFF2-40B4-BE49-F238E27FC236}">
                    <a16:creationId xmlns:a16="http://schemas.microsoft.com/office/drawing/2014/main" id="{F6C4D24F-2F2F-4EF0-BD9B-2C5CE559ACE2}"/>
                  </a:ext>
                </a:extLst>
              </p:cNvPr>
              <p:cNvSpPr/>
              <p:nvPr/>
            </p:nvSpPr>
            <p:spPr>
              <a:xfrm rot="5400000">
                <a:off x="3034453" y="1746948"/>
                <a:ext cx="1801706" cy="2560321"/>
              </a:xfrm>
              <a:prstGeom prst="pie">
                <a:avLst>
                  <a:gd name="adj1" fmla="val 5362472"/>
                  <a:gd name="adj2" fmla="val 16200000"/>
                </a:avLst>
              </a:pr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44C397D-8318-4F7C-B08C-92676154D8A9}"/>
                  </a:ext>
                </a:extLst>
              </p:cNvPr>
              <p:cNvSpPr/>
              <p:nvPr/>
            </p:nvSpPr>
            <p:spPr>
              <a:xfrm>
                <a:off x="2546773" y="2911252"/>
                <a:ext cx="907627" cy="922455"/>
              </a:xfrm>
              <a:custGeom>
                <a:avLst/>
                <a:gdLst>
                  <a:gd name="connsiteX0" fmla="*/ 142240 w 907627"/>
                  <a:gd name="connsiteY0" fmla="*/ 1281 h 922455"/>
                  <a:gd name="connsiteX1" fmla="*/ 115147 w 907627"/>
                  <a:gd name="connsiteY1" fmla="*/ 62241 h 922455"/>
                  <a:gd name="connsiteX2" fmla="*/ 101600 w 907627"/>
                  <a:gd name="connsiteY2" fmla="*/ 82561 h 922455"/>
                  <a:gd name="connsiteX3" fmla="*/ 81280 w 907627"/>
                  <a:gd name="connsiteY3" fmla="*/ 116428 h 922455"/>
                  <a:gd name="connsiteX4" fmla="*/ 60960 w 907627"/>
                  <a:gd name="connsiteY4" fmla="*/ 177388 h 922455"/>
                  <a:gd name="connsiteX5" fmla="*/ 40640 w 907627"/>
                  <a:gd name="connsiteY5" fmla="*/ 218028 h 922455"/>
                  <a:gd name="connsiteX6" fmla="*/ 20320 w 907627"/>
                  <a:gd name="connsiteY6" fmla="*/ 312855 h 922455"/>
                  <a:gd name="connsiteX7" fmla="*/ 13547 w 907627"/>
                  <a:gd name="connsiteY7" fmla="*/ 339948 h 922455"/>
                  <a:gd name="connsiteX8" fmla="*/ 6774 w 907627"/>
                  <a:gd name="connsiteY8" fmla="*/ 394135 h 922455"/>
                  <a:gd name="connsiteX9" fmla="*/ 0 w 907627"/>
                  <a:gd name="connsiteY9" fmla="*/ 434775 h 922455"/>
                  <a:gd name="connsiteX10" fmla="*/ 6774 w 907627"/>
                  <a:gd name="connsiteY10" fmla="*/ 705708 h 922455"/>
                  <a:gd name="connsiteX11" fmla="*/ 13547 w 907627"/>
                  <a:gd name="connsiteY11" fmla="*/ 732801 h 922455"/>
                  <a:gd name="connsiteX12" fmla="*/ 20320 w 907627"/>
                  <a:gd name="connsiteY12" fmla="*/ 780215 h 922455"/>
                  <a:gd name="connsiteX13" fmla="*/ 40640 w 907627"/>
                  <a:gd name="connsiteY13" fmla="*/ 841175 h 922455"/>
                  <a:gd name="connsiteX14" fmla="*/ 67734 w 907627"/>
                  <a:gd name="connsiteY14" fmla="*/ 895361 h 922455"/>
                  <a:gd name="connsiteX15" fmla="*/ 94827 w 907627"/>
                  <a:gd name="connsiteY15" fmla="*/ 908908 h 922455"/>
                  <a:gd name="connsiteX16" fmla="*/ 115147 w 907627"/>
                  <a:gd name="connsiteY16" fmla="*/ 922455 h 922455"/>
                  <a:gd name="connsiteX17" fmla="*/ 142240 w 907627"/>
                  <a:gd name="connsiteY17" fmla="*/ 915681 h 922455"/>
                  <a:gd name="connsiteX18" fmla="*/ 155787 w 907627"/>
                  <a:gd name="connsiteY18" fmla="*/ 861495 h 922455"/>
                  <a:gd name="connsiteX19" fmla="*/ 149014 w 907627"/>
                  <a:gd name="connsiteY19" fmla="*/ 753121 h 922455"/>
                  <a:gd name="connsiteX20" fmla="*/ 128694 w 907627"/>
                  <a:gd name="connsiteY20" fmla="*/ 719255 h 922455"/>
                  <a:gd name="connsiteX21" fmla="*/ 121920 w 907627"/>
                  <a:gd name="connsiteY21" fmla="*/ 685388 h 922455"/>
                  <a:gd name="connsiteX22" fmla="*/ 115147 w 907627"/>
                  <a:gd name="connsiteY22" fmla="*/ 665068 h 922455"/>
                  <a:gd name="connsiteX23" fmla="*/ 121920 w 907627"/>
                  <a:gd name="connsiteY23" fmla="*/ 543148 h 922455"/>
                  <a:gd name="connsiteX24" fmla="*/ 142240 w 907627"/>
                  <a:gd name="connsiteY24" fmla="*/ 502508 h 922455"/>
                  <a:gd name="connsiteX25" fmla="*/ 169334 w 907627"/>
                  <a:gd name="connsiteY25" fmla="*/ 455095 h 922455"/>
                  <a:gd name="connsiteX26" fmla="*/ 196427 w 907627"/>
                  <a:gd name="connsiteY26" fmla="*/ 434775 h 922455"/>
                  <a:gd name="connsiteX27" fmla="*/ 338667 w 907627"/>
                  <a:gd name="connsiteY27" fmla="*/ 414455 h 922455"/>
                  <a:gd name="connsiteX28" fmla="*/ 467360 w 907627"/>
                  <a:gd name="connsiteY28" fmla="*/ 333175 h 922455"/>
                  <a:gd name="connsiteX29" fmla="*/ 521547 w 907627"/>
                  <a:gd name="connsiteY29" fmla="*/ 312855 h 922455"/>
                  <a:gd name="connsiteX30" fmla="*/ 589280 w 907627"/>
                  <a:gd name="connsiteY30" fmla="*/ 292535 h 922455"/>
                  <a:gd name="connsiteX31" fmla="*/ 670560 w 907627"/>
                  <a:gd name="connsiteY31" fmla="*/ 245121 h 922455"/>
                  <a:gd name="connsiteX32" fmla="*/ 819574 w 907627"/>
                  <a:gd name="connsiteY32" fmla="*/ 177388 h 922455"/>
                  <a:gd name="connsiteX33" fmla="*/ 894080 w 907627"/>
                  <a:gd name="connsiteY33" fmla="*/ 123201 h 922455"/>
                  <a:gd name="connsiteX34" fmla="*/ 907627 w 907627"/>
                  <a:gd name="connsiteY34" fmla="*/ 102881 h 922455"/>
                  <a:gd name="connsiteX35" fmla="*/ 846667 w 907627"/>
                  <a:gd name="connsiteY35" fmla="*/ 62241 h 922455"/>
                  <a:gd name="connsiteX36" fmla="*/ 697654 w 907627"/>
                  <a:gd name="connsiteY36" fmla="*/ 55468 h 922455"/>
                  <a:gd name="connsiteX37" fmla="*/ 203200 w 907627"/>
                  <a:gd name="connsiteY37" fmla="*/ 48695 h 922455"/>
                  <a:gd name="connsiteX38" fmla="*/ 182880 w 907627"/>
                  <a:gd name="connsiteY38" fmla="*/ 41921 h 922455"/>
                  <a:gd name="connsiteX39" fmla="*/ 176107 w 907627"/>
                  <a:gd name="connsiteY39" fmla="*/ 21601 h 922455"/>
                  <a:gd name="connsiteX40" fmla="*/ 142240 w 907627"/>
                  <a:gd name="connsiteY40" fmla="*/ 1281 h 922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907627" h="922455">
                    <a:moveTo>
                      <a:pt x="142240" y="1281"/>
                    </a:moveTo>
                    <a:cubicBezTo>
                      <a:pt x="132080" y="8054"/>
                      <a:pt x="150031" y="-19155"/>
                      <a:pt x="115147" y="62241"/>
                    </a:cubicBezTo>
                    <a:cubicBezTo>
                      <a:pt x="111940" y="69723"/>
                      <a:pt x="105915" y="75658"/>
                      <a:pt x="101600" y="82561"/>
                    </a:cubicBezTo>
                    <a:cubicBezTo>
                      <a:pt x="94622" y="93725"/>
                      <a:pt x="86466" y="104327"/>
                      <a:pt x="81280" y="116428"/>
                    </a:cubicBezTo>
                    <a:cubicBezTo>
                      <a:pt x="72843" y="136115"/>
                      <a:pt x="70539" y="158230"/>
                      <a:pt x="60960" y="177388"/>
                    </a:cubicBezTo>
                    <a:cubicBezTo>
                      <a:pt x="54187" y="190935"/>
                      <a:pt x="46077" y="203892"/>
                      <a:pt x="40640" y="218028"/>
                    </a:cubicBezTo>
                    <a:cubicBezTo>
                      <a:pt x="23430" y="262774"/>
                      <a:pt x="28717" y="266671"/>
                      <a:pt x="20320" y="312855"/>
                    </a:cubicBezTo>
                    <a:cubicBezTo>
                      <a:pt x="18655" y="322014"/>
                      <a:pt x="15805" y="330917"/>
                      <a:pt x="13547" y="339948"/>
                    </a:cubicBezTo>
                    <a:cubicBezTo>
                      <a:pt x="11289" y="358010"/>
                      <a:pt x="9348" y="376115"/>
                      <a:pt x="6774" y="394135"/>
                    </a:cubicBezTo>
                    <a:cubicBezTo>
                      <a:pt x="4832" y="407731"/>
                      <a:pt x="0" y="421041"/>
                      <a:pt x="0" y="434775"/>
                    </a:cubicBezTo>
                    <a:cubicBezTo>
                      <a:pt x="0" y="525114"/>
                      <a:pt x="2672" y="615462"/>
                      <a:pt x="6774" y="705708"/>
                    </a:cubicBezTo>
                    <a:cubicBezTo>
                      <a:pt x="7197" y="715007"/>
                      <a:pt x="11882" y="723642"/>
                      <a:pt x="13547" y="732801"/>
                    </a:cubicBezTo>
                    <a:cubicBezTo>
                      <a:pt x="16403" y="748509"/>
                      <a:pt x="16448" y="764727"/>
                      <a:pt x="20320" y="780215"/>
                    </a:cubicBezTo>
                    <a:cubicBezTo>
                      <a:pt x="25515" y="800995"/>
                      <a:pt x="35445" y="820395"/>
                      <a:pt x="40640" y="841175"/>
                    </a:cubicBezTo>
                    <a:cubicBezTo>
                      <a:pt x="46915" y="866273"/>
                      <a:pt x="45754" y="876521"/>
                      <a:pt x="67734" y="895361"/>
                    </a:cubicBezTo>
                    <a:cubicBezTo>
                      <a:pt x="75400" y="901932"/>
                      <a:pt x="86060" y="903898"/>
                      <a:pt x="94827" y="908908"/>
                    </a:cubicBezTo>
                    <a:cubicBezTo>
                      <a:pt x="101895" y="912947"/>
                      <a:pt x="108374" y="917939"/>
                      <a:pt x="115147" y="922455"/>
                    </a:cubicBezTo>
                    <a:cubicBezTo>
                      <a:pt x="124178" y="920197"/>
                      <a:pt x="137076" y="923427"/>
                      <a:pt x="142240" y="915681"/>
                    </a:cubicBezTo>
                    <a:cubicBezTo>
                      <a:pt x="152567" y="900190"/>
                      <a:pt x="155787" y="861495"/>
                      <a:pt x="155787" y="861495"/>
                    </a:cubicBezTo>
                    <a:cubicBezTo>
                      <a:pt x="153529" y="825370"/>
                      <a:pt x="155786" y="788677"/>
                      <a:pt x="149014" y="753121"/>
                    </a:cubicBezTo>
                    <a:cubicBezTo>
                      <a:pt x="146551" y="740189"/>
                      <a:pt x="133583" y="731478"/>
                      <a:pt x="128694" y="719255"/>
                    </a:cubicBezTo>
                    <a:cubicBezTo>
                      <a:pt x="124418" y="708566"/>
                      <a:pt x="124712" y="696557"/>
                      <a:pt x="121920" y="685388"/>
                    </a:cubicBezTo>
                    <a:cubicBezTo>
                      <a:pt x="120188" y="678461"/>
                      <a:pt x="117405" y="671841"/>
                      <a:pt x="115147" y="665068"/>
                    </a:cubicBezTo>
                    <a:cubicBezTo>
                      <a:pt x="117405" y="624428"/>
                      <a:pt x="115229" y="583297"/>
                      <a:pt x="121920" y="543148"/>
                    </a:cubicBezTo>
                    <a:cubicBezTo>
                      <a:pt x="124410" y="528208"/>
                      <a:pt x="135059" y="515843"/>
                      <a:pt x="142240" y="502508"/>
                    </a:cubicBezTo>
                    <a:cubicBezTo>
                      <a:pt x="150870" y="486481"/>
                      <a:pt x="157963" y="469309"/>
                      <a:pt x="169334" y="455095"/>
                    </a:cubicBezTo>
                    <a:cubicBezTo>
                      <a:pt x="176386" y="446280"/>
                      <a:pt x="186150" y="439446"/>
                      <a:pt x="196427" y="434775"/>
                    </a:cubicBezTo>
                    <a:cubicBezTo>
                      <a:pt x="239990" y="414973"/>
                      <a:pt x="293613" y="417673"/>
                      <a:pt x="338667" y="414455"/>
                    </a:cubicBezTo>
                    <a:cubicBezTo>
                      <a:pt x="368302" y="394698"/>
                      <a:pt x="449434" y="339897"/>
                      <a:pt x="467360" y="333175"/>
                    </a:cubicBezTo>
                    <a:cubicBezTo>
                      <a:pt x="485422" y="326402"/>
                      <a:pt x="503246" y="318955"/>
                      <a:pt x="521547" y="312855"/>
                    </a:cubicBezTo>
                    <a:cubicBezTo>
                      <a:pt x="543909" y="305401"/>
                      <a:pt x="567821" y="302289"/>
                      <a:pt x="589280" y="292535"/>
                    </a:cubicBezTo>
                    <a:cubicBezTo>
                      <a:pt x="617835" y="279555"/>
                      <a:pt x="642505" y="259148"/>
                      <a:pt x="670560" y="245121"/>
                    </a:cubicBezTo>
                    <a:cubicBezTo>
                      <a:pt x="739071" y="210866"/>
                      <a:pt x="756610" y="216366"/>
                      <a:pt x="819574" y="177388"/>
                    </a:cubicBezTo>
                    <a:cubicBezTo>
                      <a:pt x="845685" y="161224"/>
                      <a:pt x="877045" y="148752"/>
                      <a:pt x="894080" y="123201"/>
                    </a:cubicBezTo>
                    <a:lnTo>
                      <a:pt x="907627" y="102881"/>
                    </a:lnTo>
                    <a:cubicBezTo>
                      <a:pt x="887307" y="89334"/>
                      <a:pt x="870489" y="67620"/>
                      <a:pt x="846667" y="62241"/>
                    </a:cubicBezTo>
                    <a:cubicBezTo>
                      <a:pt x="798166" y="51289"/>
                      <a:pt x="747365" y="56515"/>
                      <a:pt x="697654" y="55468"/>
                    </a:cubicBezTo>
                    <a:lnTo>
                      <a:pt x="203200" y="48695"/>
                    </a:lnTo>
                    <a:cubicBezTo>
                      <a:pt x="196427" y="46437"/>
                      <a:pt x="187929" y="46970"/>
                      <a:pt x="182880" y="41921"/>
                    </a:cubicBezTo>
                    <a:cubicBezTo>
                      <a:pt x="177832" y="36872"/>
                      <a:pt x="181156" y="26650"/>
                      <a:pt x="176107" y="21601"/>
                    </a:cubicBezTo>
                    <a:cubicBezTo>
                      <a:pt x="171058" y="16552"/>
                      <a:pt x="152400" y="-5492"/>
                      <a:pt x="142240" y="1281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A454F7F-D95B-4A33-81F8-CF213E6B2BCE}"/>
                  </a:ext>
                </a:extLst>
              </p:cNvPr>
              <p:cNvSpPr/>
              <p:nvPr/>
            </p:nvSpPr>
            <p:spPr>
              <a:xfrm>
                <a:off x="4793406" y="2576947"/>
                <a:ext cx="535324" cy="90774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BC25590-60A1-45E1-83F5-4711213D8CB6}"/>
                  </a:ext>
                </a:extLst>
              </p:cNvPr>
              <p:cNvSpPr/>
              <p:nvPr/>
            </p:nvSpPr>
            <p:spPr>
              <a:xfrm rot="2345277">
                <a:off x="4890911" y="3200411"/>
                <a:ext cx="564879" cy="403512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2E13843-44DB-48B2-983A-43F31E5F28B8}"/>
                  </a:ext>
                </a:extLst>
              </p:cNvPr>
              <p:cNvSpPr/>
              <p:nvPr/>
            </p:nvSpPr>
            <p:spPr>
              <a:xfrm rot="2345277">
                <a:off x="4935773" y="3239355"/>
                <a:ext cx="538766" cy="325623"/>
              </a:xfrm>
              <a:custGeom>
                <a:avLst/>
                <a:gdLst>
                  <a:gd name="connsiteX0" fmla="*/ 264390 w 535324"/>
                  <a:gd name="connsiteY0" fmla="*/ 0 h 907743"/>
                  <a:gd name="connsiteX1" fmla="*/ 291484 w 535324"/>
                  <a:gd name="connsiteY1" fmla="*/ 74507 h 907743"/>
                  <a:gd name="connsiteX2" fmla="*/ 298257 w 535324"/>
                  <a:gd name="connsiteY2" fmla="*/ 115147 h 907743"/>
                  <a:gd name="connsiteX3" fmla="*/ 325350 w 535324"/>
                  <a:gd name="connsiteY3" fmla="*/ 162560 h 907743"/>
                  <a:gd name="connsiteX4" fmla="*/ 338897 w 535324"/>
                  <a:gd name="connsiteY4" fmla="*/ 237067 h 907743"/>
                  <a:gd name="connsiteX5" fmla="*/ 345670 w 535324"/>
                  <a:gd name="connsiteY5" fmla="*/ 257387 h 907743"/>
                  <a:gd name="connsiteX6" fmla="*/ 365990 w 535324"/>
                  <a:gd name="connsiteY6" fmla="*/ 277707 h 907743"/>
                  <a:gd name="connsiteX7" fmla="*/ 393084 w 535324"/>
                  <a:gd name="connsiteY7" fmla="*/ 318347 h 907743"/>
                  <a:gd name="connsiteX8" fmla="*/ 440497 w 535324"/>
                  <a:gd name="connsiteY8" fmla="*/ 413174 h 907743"/>
                  <a:gd name="connsiteX9" fmla="*/ 447270 w 535324"/>
                  <a:gd name="connsiteY9" fmla="*/ 433494 h 907743"/>
                  <a:gd name="connsiteX10" fmla="*/ 460817 w 535324"/>
                  <a:gd name="connsiteY10" fmla="*/ 494454 h 907743"/>
                  <a:gd name="connsiteX11" fmla="*/ 474364 w 535324"/>
                  <a:gd name="connsiteY11" fmla="*/ 514774 h 907743"/>
                  <a:gd name="connsiteX12" fmla="*/ 501457 w 535324"/>
                  <a:gd name="connsiteY12" fmla="*/ 643467 h 907743"/>
                  <a:gd name="connsiteX13" fmla="*/ 535324 w 535324"/>
                  <a:gd name="connsiteY13" fmla="*/ 853440 h 907743"/>
                  <a:gd name="connsiteX14" fmla="*/ 528550 w 535324"/>
                  <a:gd name="connsiteY14" fmla="*/ 887307 h 907743"/>
                  <a:gd name="connsiteX15" fmla="*/ 454044 w 535324"/>
                  <a:gd name="connsiteY15" fmla="*/ 900854 h 907743"/>
                  <a:gd name="connsiteX16" fmla="*/ 433724 w 535324"/>
                  <a:gd name="connsiteY16" fmla="*/ 860214 h 907743"/>
                  <a:gd name="connsiteX17" fmla="*/ 406630 w 535324"/>
                  <a:gd name="connsiteY17" fmla="*/ 812800 h 907743"/>
                  <a:gd name="connsiteX18" fmla="*/ 365990 w 535324"/>
                  <a:gd name="connsiteY18" fmla="*/ 806027 h 907743"/>
                  <a:gd name="connsiteX19" fmla="*/ 298257 w 535324"/>
                  <a:gd name="connsiteY19" fmla="*/ 690880 h 907743"/>
                  <a:gd name="connsiteX20" fmla="*/ 271164 w 535324"/>
                  <a:gd name="connsiteY20" fmla="*/ 643467 h 907743"/>
                  <a:gd name="connsiteX21" fmla="*/ 257617 w 535324"/>
                  <a:gd name="connsiteY21" fmla="*/ 609600 h 907743"/>
                  <a:gd name="connsiteX22" fmla="*/ 203430 w 535324"/>
                  <a:gd name="connsiteY22" fmla="*/ 562187 h 907743"/>
                  <a:gd name="connsiteX23" fmla="*/ 183110 w 535324"/>
                  <a:gd name="connsiteY23" fmla="*/ 555414 h 907743"/>
                  <a:gd name="connsiteX24" fmla="*/ 149244 w 535324"/>
                  <a:gd name="connsiteY24" fmla="*/ 528320 h 907743"/>
                  <a:gd name="connsiteX25" fmla="*/ 128924 w 535324"/>
                  <a:gd name="connsiteY25" fmla="*/ 501227 h 907743"/>
                  <a:gd name="connsiteX26" fmla="*/ 81510 w 535324"/>
                  <a:gd name="connsiteY26" fmla="*/ 474134 h 907743"/>
                  <a:gd name="connsiteX27" fmla="*/ 13777 w 535324"/>
                  <a:gd name="connsiteY27" fmla="*/ 392854 h 907743"/>
                  <a:gd name="connsiteX28" fmla="*/ 230 w 535324"/>
                  <a:gd name="connsiteY28" fmla="*/ 338667 h 907743"/>
                  <a:gd name="connsiteX29" fmla="*/ 7004 w 535324"/>
                  <a:gd name="connsiteY29" fmla="*/ 264160 h 907743"/>
                  <a:gd name="connsiteX30" fmla="*/ 13777 w 535324"/>
                  <a:gd name="connsiteY30" fmla="*/ 243840 h 907743"/>
                  <a:gd name="connsiteX31" fmla="*/ 101830 w 535324"/>
                  <a:gd name="connsiteY31" fmla="*/ 169334 h 907743"/>
                  <a:gd name="connsiteX32" fmla="*/ 142470 w 535324"/>
                  <a:gd name="connsiteY32" fmla="*/ 155787 h 907743"/>
                  <a:gd name="connsiteX33" fmla="*/ 189884 w 535324"/>
                  <a:gd name="connsiteY33" fmla="*/ 149014 h 907743"/>
                  <a:gd name="connsiteX34" fmla="*/ 223750 w 535324"/>
                  <a:gd name="connsiteY34" fmla="*/ 142240 h 907743"/>
                  <a:gd name="connsiteX35" fmla="*/ 250844 w 535324"/>
                  <a:gd name="connsiteY35" fmla="*/ 128694 h 907743"/>
                  <a:gd name="connsiteX36" fmla="*/ 271164 w 535324"/>
                  <a:gd name="connsiteY36" fmla="*/ 74507 h 907743"/>
                  <a:gd name="connsiteX37" fmla="*/ 264390 w 535324"/>
                  <a:gd name="connsiteY37" fmla="*/ 0 h 907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5324" h="907743">
                    <a:moveTo>
                      <a:pt x="264390" y="0"/>
                    </a:moveTo>
                    <a:cubicBezTo>
                      <a:pt x="267777" y="0"/>
                      <a:pt x="285687" y="51320"/>
                      <a:pt x="291484" y="74507"/>
                    </a:cubicBezTo>
                    <a:cubicBezTo>
                      <a:pt x="294815" y="87830"/>
                      <a:pt x="293327" y="102329"/>
                      <a:pt x="298257" y="115147"/>
                    </a:cubicBezTo>
                    <a:cubicBezTo>
                      <a:pt x="304791" y="132136"/>
                      <a:pt x="316319" y="146756"/>
                      <a:pt x="325350" y="162560"/>
                    </a:cubicBezTo>
                    <a:cubicBezTo>
                      <a:pt x="328368" y="180666"/>
                      <a:pt x="334166" y="218143"/>
                      <a:pt x="338897" y="237067"/>
                    </a:cubicBezTo>
                    <a:cubicBezTo>
                      <a:pt x="340629" y="243994"/>
                      <a:pt x="341710" y="251446"/>
                      <a:pt x="345670" y="257387"/>
                    </a:cubicBezTo>
                    <a:cubicBezTo>
                      <a:pt x="350983" y="265357"/>
                      <a:pt x="360109" y="270146"/>
                      <a:pt x="365990" y="277707"/>
                    </a:cubicBezTo>
                    <a:cubicBezTo>
                      <a:pt x="375986" y="290559"/>
                      <a:pt x="384053" y="304800"/>
                      <a:pt x="393084" y="318347"/>
                    </a:cubicBezTo>
                    <a:cubicBezTo>
                      <a:pt x="418921" y="395861"/>
                      <a:pt x="390775" y="322017"/>
                      <a:pt x="440497" y="413174"/>
                    </a:cubicBezTo>
                    <a:cubicBezTo>
                      <a:pt x="443916" y="419442"/>
                      <a:pt x="445538" y="426567"/>
                      <a:pt x="447270" y="433494"/>
                    </a:cubicBezTo>
                    <a:cubicBezTo>
                      <a:pt x="452319" y="453688"/>
                      <a:pt x="454234" y="474707"/>
                      <a:pt x="460817" y="494454"/>
                    </a:cubicBezTo>
                    <a:cubicBezTo>
                      <a:pt x="463391" y="502177"/>
                      <a:pt x="469848" y="508001"/>
                      <a:pt x="474364" y="514774"/>
                    </a:cubicBezTo>
                    <a:cubicBezTo>
                      <a:pt x="490612" y="612267"/>
                      <a:pt x="480364" y="569644"/>
                      <a:pt x="501457" y="643467"/>
                    </a:cubicBezTo>
                    <a:cubicBezTo>
                      <a:pt x="522892" y="836382"/>
                      <a:pt x="494346" y="771488"/>
                      <a:pt x="535324" y="853440"/>
                    </a:cubicBezTo>
                    <a:cubicBezTo>
                      <a:pt x="533066" y="864729"/>
                      <a:pt x="536131" y="878643"/>
                      <a:pt x="528550" y="887307"/>
                    </a:cubicBezTo>
                    <a:cubicBezTo>
                      <a:pt x="501998" y="917652"/>
                      <a:pt x="484227" y="906890"/>
                      <a:pt x="454044" y="900854"/>
                    </a:cubicBezTo>
                    <a:cubicBezTo>
                      <a:pt x="447271" y="887307"/>
                      <a:pt x="439875" y="874054"/>
                      <a:pt x="433724" y="860214"/>
                    </a:cubicBezTo>
                    <a:cubicBezTo>
                      <a:pt x="425946" y="842713"/>
                      <a:pt x="427177" y="824215"/>
                      <a:pt x="406630" y="812800"/>
                    </a:cubicBezTo>
                    <a:cubicBezTo>
                      <a:pt x="394625" y="806130"/>
                      <a:pt x="379537" y="808285"/>
                      <a:pt x="365990" y="806027"/>
                    </a:cubicBezTo>
                    <a:cubicBezTo>
                      <a:pt x="312093" y="698233"/>
                      <a:pt x="393475" y="857513"/>
                      <a:pt x="298257" y="690880"/>
                    </a:cubicBezTo>
                    <a:cubicBezTo>
                      <a:pt x="289226" y="675076"/>
                      <a:pt x="279304" y="659748"/>
                      <a:pt x="271164" y="643467"/>
                    </a:cubicBezTo>
                    <a:cubicBezTo>
                      <a:pt x="265726" y="632592"/>
                      <a:pt x="264590" y="619561"/>
                      <a:pt x="257617" y="609600"/>
                    </a:cubicBezTo>
                    <a:cubicBezTo>
                      <a:pt x="248112" y="596021"/>
                      <a:pt x="221676" y="571310"/>
                      <a:pt x="203430" y="562187"/>
                    </a:cubicBezTo>
                    <a:cubicBezTo>
                      <a:pt x="197044" y="558994"/>
                      <a:pt x="189883" y="557672"/>
                      <a:pt x="183110" y="555414"/>
                    </a:cubicBezTo>
                    <a:cubicBezTo>
                      <a:pt x="168094" y="510364"/>
                      <a:pt x="190173" y="557556"/>
                      <a:pt x="149244" y="528320"/>
                    </a:cubicBezTo>
                    <a:cubicBezTo>
                      <a:pt x="140058" y="521758"/>
                      <a:pt x="137739" y="508279"/>
                      <a:pt x="128924" y="501227"/>
                    </a:cubicBezTo>
                    <a:cubicBezTo>
                      <a:pt x="114710" y="489856"/>
                      <a:pt x="96072" y="485056"/>
                      <a:pt x="81510" y="474134"/>
                    </a:cubicBezTo>
                    <a:cubicBezTo>
                      <a:pt x="52221" y="452167"/>
                      <a:pt x="34648" y="422073"/>
                      <a:pt x="13777" y="392854"/>
                    </a:cubicBezTo>
                    <a:cubicBezTo>
                      <a:pt x="9261" y="374792"/>
                      <a:pt x="1209" y="357260"/>
                      <a:pt x="230" y="338667"/>
                    </a:cubicBezTo>
                    <a:cubicBezTo>
                      <a:pt x="-1081" y="313763"/>
                      <a:pt x="3477" y="288847"/>
                      <a:pt x="7004" y="264160"/>
                    </a:cubicBezTo>
                    <a:cubicBezTo>
                      <a:pt x="8014" y="257092"/>
                      <a:pt x="8728" y="248889"/>
                      <a:pt x="13777" y="243840"/>
                    </a:cubicBezTo>
                    <a:cubicBezTo>
                      <a:pt x="40964" y="216653"/>
                      <a:pt x="65355" y="181493"/>
                      <a:pt x="101830" y="169334"/>
                    </a:cubicBezTo>
                    <a:cubicBezTo>
                      <a:pt x="115377" y="164818"/>
                      <a:pt x="128556" y="158998"/>
                      <a:pt x="142470" y="155787"/>
                    </a:cubicBezTo>
                    <a:cubicBezTo>
                      <a:pt x="158026" y="152197"/>
                      <a:pt x="174136" y="151639"/>
                      <a:pt x="189884" y="149014"/>
                    </a:cubicBezTo>
                    <a:cubicBezTo>
                      <a:pt x="201240" y="147121"/>
                      <a:pt x="212461" y="144498"/>
                      <a:pt x="223750" y="142240"/>
                    </a:cubicBezTo>
                    <a:cubicBezTo>
                      <a:pt x="232781" y="137725"/>
                      <a:pt x="243704" y="135834"/>
                      <a:pt x="250844" y="128694"/>
                    </a:cubicBezTo>
                    <a:cubicBezTo>
                      <a:pt x="262648" y="116890"/>
                      <a:pt x="267385" y="89623"/>
                      <a:pt x="271164" y="74507"/>
                    </a:cubicBezTo>
                    <a:cubicBezTo>
                      <a:pt x="263947" y="38426"/>
                      <a:pt x="261003" y="0"/>
                      <a:pt x="264390" y="0"/>
                    </a:cubicBezTo>
                    <a:close/>
                  </a:path>
                </a:pathLst>
              </a:custGeom>
              <a:solidFill>
                <a:srgbClr val="F7F3E6"/>
              </a:solidFill>
              <a:ln>
                <a:solidFill>
                  <a:srgbClr val="F7F3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048E4A0-88B7-4271-A648-399401CBBCFC}"/>
                  </a:ext>
                </a:extLst>
              </p:cNvPr>
              <p:cNvSpPr/>
              <p:nvPr/>
            </p:nvSpPr>
            <p:spPr>
              <a:xfrm>
                <a:off x="3865763" y="369838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288A1E3-3AD3-473F-B4AD-117B969ADD39}"/>
                  </a:ext>
                </a:extLst>
              </p:cNvPr>
              <p:cNvSpPr/>
              <p:nvPr/>
            </p:nvSpPr>
            <p:spPr>
              <a:xfrm>
                <a:off x="2777759" y="3484700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398DCA1A-192D-451E-9107-46BE0ACF8436}"/>
                  </a:ext>
                </a:extLst>
              </p:cNvPr>
              <p:cNvSpPr/>
              <p:nvPr/>
            </p:nvSpPr>
            <p:spPr>
              <a:xfrm>
                <a:off x="3071957" y="425696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A5B68B4-3151-48C1-BD42-A75B27519A17}"/>
                  </a:ext>
                </a:extLst>
              </p:cNvPr>
              <p:cNvSpPr/>
              <p:nvPr/>
            </p:nvSpPr>
            <p:spPr>
              <a:xfrm>
                <a:off x="3676839" y="4213962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ED3242A-BF4A-42DB-A7A9-8D27B7D72E47}"/>
                  </a:ext>
                </a:extLst>
              </p:cNvPr>
              <p:cNvSpPr/>
              <p:nvPr/>
            </p:nvSpPr>
            <p:spPr>
              <a:xfrm>
                <a:off x="4726743" y="3567305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ADFCC88-61A6-436D-B7DC-46C6B67F8014}"/>
                  </a:ext>
                </a:extLst>
              </p:cNvPr>
              <p:cNvSpPr/>
              <p:nvPr/>
            </p:nvSpPr>
            <p:spPr>
              <a:xfrm>
                <a:off x="4411753" y="4365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B48656C-D8D6-482F-AC8B-B778571A8088}"/>
                  </a:ext>
                </a:extLst>
              </p:cNvPr>
              <p:cNvSpPr/>
              <p:nvPr/>
            </p:nvSpPr>
            <p:spPr>
              <a:xfrm>
                <a:off x="3938139" y="4651658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D0AA76A-C585-42F9-970F-3E5F90F794CC}"/>
                  </a:ext>
                </a:extLst>
              </p:cNvPr>
              <p:cNvSpPr/>
              <p:nvPr/>
            </p:nvSpPr>
            <p:spPr>
              <a:xfrm>
                <a:off x="4936090" y="4106617"/>
                <a:ext cx="139086" cy="120770"/>
              </a:xfrm>
              <a:prstGeom prst="ellipse">
                <a:avLst/>
              </a:prstGeom>
              <a:solidFill>
                <a:srgbClr val="4600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195B269B-50D6-4783-BFC7-3C876B416711}"/>
                  </a:ext>
                </a:extLst>
              </p:cNvPr>
              <p:cNvSpPr/>
              <p:nvPr/>
            </p:nvSpPr>
            <p:spPr>
              <a:xfrm>
                <a:off x="2573319" y="2019234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AE08253-5183-44D6-B406-363128D80B33}"/>
                  </a:ext>
                </a:extLst>
              </p:cNvPr>
              <p:cNvSpPr/>
              <p:nvPr/>
            </p:nvSpPr>
            <p:spPr>
              <a:xfrm rot="8139403">
                <a:off x="3808922" y="1462557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5CDC24E5-E99E-45E7-9258-50203D21673F}"/>
                  </a:ext>
                </a:extLst>
              </p:cNvPr>
              <p:cNvSpPr/>
              <p:nvPr/>
            </p:nvSpPr>
            <p:spPr>
              <a:xfrm>
                <a:off x="3785146" y="2029638"/>
                <a:ext cx="244913" cy="224161"/>
              </a:xfrm>
              <a:prstGeom prst="ellipse">
                <a:avLst/>
              </a:prstGeom>
              <a:solidFill>
                <a:srgbClr val="D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625B263-DB93-4815-A6E7-40B4E2E83658}"/>
                  </a:ext>
                </a:extLst>
              </p:cNvPr>
              <p:cNvSpPr/>
              <p:nvPr/>
            </p:nvSpPr>
            <p:spPr>
              <a:xfrm rot="2424758">
                <a:off x="2682200" y="154658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FA99A05-4D93-4E76-8934-0F458E45D2F6}"/>
                  </a:ext>
                </a:extLst>
              </p:cNvPr>
              <p:cNvSpPr/>
              <p:nvPr/>
            </p:nvSpPr>
            <p:spPr>
              <a:xfrm>
                <a:off x="3635108" y="2118965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AE0A134B-6DB1-440A-98AD-CCA11822C4E5}"/>
                  </a:ext>
                </a:extLst>
              </p:cNvPr>
              <p:cNvSpPr/>
              <p:nvPr/>
            </p:nvSpPr>
            <p:spPr>
              <a:xfrm rot="11437847">
                <a:off x="4061372" y="1960299"/>
                <a:ext cx="1184665" cy="675861"/>
              </a:xfrm>
              <a:custGeom>
                <a:avLst/>
                <a:gdLst>
                  <a:gd name="connsiteX0" fmla="*/ 1180769 w 1184665"/>
                  <a:gd name="connsiteY0" fmla="*/ 222637 h 675861"/>
                  <a:gd name="connsiteX1" fmla="*/ 1152939 w 1184665"/>
                  <a:gd name="connsiteY1" fmla="*/ 230588 h 675861"/>
                  <a:gd name="connsiteX2" fmla="*/ 1001865 w 1184665"/>
                  <a:gd name="connsiteY2" fmla="*/ 198783 h 675861"/>
                  <a:gd name="connsiteX3" fmla="*/ 946205 w 1184665"/>
                  <a:gd name="connsiteY3" fmla="*/ 159026 h 675861"/>
                  <a:gd name="connsiteX4" fmla="*/ 886571 w 1184665"/>
                  <a:gd name="connsiteY4" fmla="*/ 71562 h 675861"/>
                  <a:gd name="connsiteX5" fmla="*/ 858741 w 1184665"/>
                  <a:gd name="connsiteY5" fmla="*/ 11927 h 675861"/>
                  <a:gd name="connsiteX6" fmla="*/ 850790 w 1184665"/>
                  <a:gd name="connsiteY6" fmla="*/ 0 h 675861"/>
                  <a:gd name="connsiteX7" fmla="*/ 826936 w 1184665"/>
                  <a:gd name="connsiteY7" fmla="*/ 27830 h 675861"/>
                  <a:gd name="connsiteX8" fmla="*/ 699715 w 1184665"/>
                  <a:gd name="connsiteY8" fmla="*/ 111318 h 675861"/>
                  <a:gd name="connsiteX9" fmla="*/ 612251 w 1184665"/>
                  <a:gd name="connsiteY9" fmla="*/ 135172 h 675861"/>
                  <a:gd name="connsiteX10" fmla="*/ 377687 w 1184665"/>
                  <a:gd name="connsiteY10" fmla="*/ 123245 h 675861"/>
                  <a:gd name="connsiteX11" fmla="*/ 186856 w 1184665"/>
                  <a:gd name="connsiteY11" fmla="*/ 11927 h 675861"/>
                  <a:gd name="connsiteX12" fmla="*/ 198783 w 1184665"/>
                  <a:gd name="connsiteY12" fmla="*/ 147099 h 675861"/>
                  <a:gd name="connsiteX13" fmla="*/ 190831 w 1184665"/>
                  <a:gd name="connsiteY13" fmla="*/ 210710 h 675861"/>
                  <a:gd name="connsiteX14" fmla="*/ 155051 w 1184665"/>
                  <a:gd name="connsiteY14" fmla="*/ 270345 h 675861"/>
                  <a:gd name="connsiteX15" fmla="*/ 99391 w 1184665"/>
                  <a:gd name="connsiteY15" fmla="*/ 329979 h 675861"/>
                  <a:gd name="connsiteX16" fmla="*/ 0 w 1184665"/>
                  <a:gd name="connsiteY16" fmla="*/ 377687 h 675861"/>
                  <a:gd name="connsiteX17" fmla="*/ 206734 w 1184665"/>
                  <a:gd name="connsiteY17" fmla="*/ 473103 h 675861"/>
                  <a:gd name="connsiteX18" fmla="*/ 254442 w 1184665"/>
                  <a:gd name="connsiteY18" fmla="*/ 564543 h 675861"/>
                  <a:gd name="connsiteX19" fmla="*/ 274320 w 1184665"/>
                  <a:gd name="connsiteY19" fmla="*/ 652007 h 675861"/>
                  <a:gd name="connsiteX20" fmla="*/ 278296 w 1184665"/>
                  <a:gd name="connsiteY20" fmla="*/ 675861 h 675861"/>
                  <a:gd name="connsiteX21" fmla="*/ 282271 w 1184665"/>
                  <a:gd name="connsiteY21" fmla="*/ 652007 h 675861"/>
                  <a:gd name="connsiteX22" fmla="*/ 298174 w 1184665"/>
                  <a:gd name="connsiteY22" fmla="*/ 604299 h 675861"/>
                  <a:gd name="connsiteX23" fmla="*/ 341906 w 1184665"/>
                  <a:gd name="connsiteY23" fmla="*/ 524786 h 675861"/>
                  <a:gd name="connsiteX24" fmla="*/ 441298 w 1184665"/>
                  <a:gd name="connsiteY24" fmla="*/ 441298 h 675861"/>
                  <a:gd name="connsiteX25" fmla="*/ 512859 w 1184665"/>
                  <a:gd name="connsiteY25" fmla="*/ 437322 h 675861"/>
                  <a:gd name="connsiteX26" fmla="*/ 576470 w 1184665"/>
                  <a:gd name="connsiteY26" fmla="*/ 453225 h 675861"/>
                  <a:gd name="connsiteX27" fmla="*/ 600324 w 1184665"/>
                  <a:gd name="connsiteY27" fmla="*/ 461176 h 675861"/>
                  <a:gd name="connsiteX28" fmla="*/ 568518 w 1184665"/>
                  <a:gd name="connsiteY28" fmla="*/ 385638 h 675861"/>
                  <a:gd name="connsiteX29" fmla="*/ 572494 w 1184665"/>
                  <a:gd name="connsiteY29" fmla="*/ 337931 h 675861"/>
                  <a:gd name="connsiteX30" fmla="*/ 659958 w 1184665"/>
                  <a:gd name="connsiteY30" fmla="*/ 278296 h 675861"/>
                  <a:gd name="connsiteX31" fmla="*/ 715618 w 1184665"/>
                  <a:gd name="connsiteY31" fmla="*/ 274320 h 675861"/>
                  <a:gd name="connsiteX32" fmla="*/ 818985 w 1184665"/>
                  <a:gd name="connsiteY32" fmla="*/ 326004 h 675861"/>
                  <a:gd name="connsiteX33" fmla="*/ 846814 w 1184665"/>
                  <a:gd name="connsiteY33" fmla="*/ 341906 h 675861"/>
                  <a:gd name="connsiteX34" fmla="*/ 866692 w 1184665"/>
                  <a:gd name="connsiteY34" fmla="*/ 361785 h 675861"/>
                  <a:gd name="connsiteX35" fmla="*/ 874644 w 1184665"/>
                  <a:gd name="connsiteY35" fmla="*/ 337931 h 675861"/>
                  <a:gd name="connsiteX36" fmla="*/ 938254 w 1184665"/>
                  <a:gd name="connsiteY36" fmla="*/ 286247 h 675861"/>
                  <a:gd name="connsiteX37" fmla="*/ 970059 w 1184665"/>
                  <a:gd name="connsiteY37" fmla="*/ 282272 h 675861"/>
                  <a:gd name="connsiteX38" fmla="*/ 1069451 w 1184665"/>
                  <a:gd name="connsiteY38" fmla="*/ 290223 h 675861"/>
                  <a:gd name="connsiteX39" fmla="*/ 1089329 w 1184665"/>
                  <a:gd name="connsiteY39" fmla="*/ 294198 h 675861"/>
                  <a:gd name="connsiteX40" fmla="*/ 1121134 w 1184665"/>
                  <a:gd name="connsiteY40" fmla="*/ 286247 h 675861"/>
                  <a:gd name="connsiteX41" fmla="*/ 1125110 w 1184665"/>
                  <a:gd name="connsiteY41" fmla="*/ 270345 h 675861"/>
                  <a:gd name="connsiteX42" fmla="*/ 1172818 w 1184665"/>
                  <a:gd name="connsiteY42" fmla="*/ 250466 h 675861"/>
                  <a:gd name="connsiteX43" fmla="*/ 1180769 w 1184665"/>
                  <a:gd name="connsiteY43" fmla="*/ 222637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84665" h="675861">
                    <a:moveTo>
                      <a:pt x="1180769" y="222637"/>
                    </a:moveTo>
                    <a:cubicBezTo>
                      <a:pt x="1177456" y="219324"/>
                      <a:pt x="1162580" y="230217"/>
                      <a:pt x="1152939" y="230588"/>
                    </a:cubicBezTo>
                    <a:cubicBezTo>
                      <a:pt x="1092149" y="232926"/>
                      <a:pt x="1056849" y="227108"/>
                      <a:pt x="1001865" y="198783"/>
                    </a:cubicBezTo>
                    <a:cubicBezTo>
                      <a:pt x="981596" y="188342"/>
                      <a:pt x="964758" y="172278"/>
                      <a:pt x="946205" y="159026"/>
                    </a:cubicBezTo>
                    <a:cubicBezTo>
                      <a:pt x="926327" y="129871"/>
                      <a:pt x="904605" y="101892"/>
                      <a:pt x="886571" y="71562"/>
                    </a:cubicBezTo>
                    <a:cubicBezTo>
                      <a:pt x="875360" y="52707"/>
                      <a:pt x="868551" y="31547"/>
                      <a:pt x="858741" y="11927"/>
                    </a:cubicBezTo>
                    <a:cubicBezTo>
                      <a:pt x="856604" y="7653"/>
                      <a:pt x="853440" y="3976"/>
                      <a:pt x="850790" y="0"/>
                    </a:cubicBezTo>
                    <a:cubicBezTo>
                      <a:pt x="842839" y="9277"/>
                      <a:pt x="836041" y="19683"/>
                      <a:pt x="826936" y="27830"/>
                    </a:cubicBezTo>
                    <a:cubicBezTo>
                      <a:pt x="795855" y="55639"/>
                      <a:pt x="735614" y="96433"/>
                      <a:pt x="699715" y="111318"/>
                    </a:cubicBezTo>
                    <a:cubicBezTo>
                      <a:pt x="671800" y="122893"/>
                      <a:pt x="641406" y="127221"/>
                      <a:pt x="612251" y="135172"/>
                    </a:cubicBezTo>
                    <a:cubicBezTo>
                      <a:pt x="534063" y="131196"/>
                      <a:pt x="454093" y="140314"/>
                      <a:pt x="377687" y="123245"/>
                    </a:cubicBezTo>
                    <a:cubicBezTo>
                      <a:pt x="303662" y="106708"/>
                      <a:pt x="244686" y="56413"/>
                      <a:pt x="186856" y="11927"/>
                    </a:cubicBezTo>
                    <a:cubicBezTo>
                      <a:pt x="196058" y="67143"/>
                      <a:pt x="200495" y="82052"/>
                      <a:pt x="198783" y="147099"/>
                    </a:cubicBezTo>
                    <a:cubicBezTo>
                      <a:pt x="198221" y="168460"/>
                      <a:pt x="197977" y="190572"/>
                      <a:pt x="190831" y="210710"/>
                    </a:cubicBezTo>
                    <a:cubicBezTo>
                      <a:pt x="183079" y="232557"/>
                      <a:pt x="169156" y="251948"/>
                      <a:pt x="155051" y="270345"/>
                    </a:cubicBezTo>
                    <a:cubicBezTo>
                      <a:pt x="138507" y="291924"/>
                      <a:pt x="120624" y="312993"/>
                      <a:pt x="99391" y="329979"/>
                    </a:cubicBezTo>
                    <a:cubicBezTo>
                      <a:pt x="62771" y="359274"/>
                      <a:pt x="39249" y="364604"/>
                      <a:pt x="0" y="377687"/>
                    </a:cubicBezTo>
                    <a:cubicBezTo>
                      <a:pt x="92496" y="401557"/>
                      <a:pt x="142789" y="397532"/>
                      <a:pt x="206734" y="473103"/>
                    </a:cubicBezTo>
                    <a:cubicBezTo>
                      <a:pt x="228941" y="499348"/>
                      <a:pt x="238539" y="534063"/>
                      <a:pt x="254442" y="564543"/>
                    </a:cubicBezTo>
                    <a:cubicBezTo>
                      <a:pt x="261068" y="593698"/>
                      <a:pt x="268055" y="622773"/>
                      <a:pt x="274320" y="652007"/>
                    </a:cubicBezTo>
                    <a:cubicBezTo>
                      <a:pt x="276009" y="659889"/>
                      <a:pt x="270235" y="675861"/>
                      <a:pt x="278296" y="675861"/>
                    </a:cubicBezTo>
                    <a:cubicBezTo>
                      <a:pt x="286357" y="675861"/>
                      <a:pt x="280114" y="659774"/>
                      <a:pt x="282271" y="652007"/>
                    </a:cubicBezTo>
                    <a:cubicBezTo>
                      <a:pt x="286757" y="635856"/>
                      <a:pt x="291059" y="619477"/>
                      <a:pt x="298174" y="604299"/>
                    </a:cubicBezTo>
                    <a:cubicBezTo>
                      <a:pt x="311013" y="576910"/>
                      <a:pt x="324115" y="549249"/>
                      <a:pt x="341906" y="524786"/>
                    </a:cubicBezTo>
                    <a:cubicBezTo>
                      <a:pt x="354803" y="507053"/>
                      <a:pt x="414347" y="449383"/>
                      <a:pt x="441298" y="441298"/>
                    </a:cubicBezTo>
                    <a:cubicBezTo>
                      <a:pt x="464181" y="434433"/>
                      <a:pt x="489005" y="438647"/>
                      <a:pt x="512859" y="437322"/>
                    </a:cubicBezTo>
                    <a:cubicBezTo>
                      <a:pt x="534063" y="442623"/>
                      <a:pt x="555384" y="447474"/>
                      <a:pt x="576470" y="453225"/>
                    </a:cubicBezTo>
                    <a:cubicBezTo>
                      <a:pt x="584556" y="455430"/>
                      <a:pt x="601303" y="469500"/>
                      <a:pt x="600324" y="461176"/>
                    </a:cubicBezTo>
                    <a:cubicBezTo>
                      <a:pt x="597132" y="434043"/>
                      <a:pt x="579120" y="410817"/>
                      <a:pt x="568518" y="385638"/>
                    </a:cubicBezTo>
                    <a:cubicBezTo>
                      <a:pt x="569843" y="369736"/>
                      <a:pt x="565633" y="352338"/>
                      <a:pt x="572494" y="337931"/>
                    </a:cubicBezTo>
                    <a:cubicBezTo>
                      <a:pt x="585747" y="310100"/>
                      <a:pt x="633394" y="285183"/>
                      <a:pt x="659958" y="278296"/>
                    </a:cubicBezTo>
                    <a:cubicBezTo>
                      <a:pt x="677963" y="273628"/>
                      <a:pt x="697065" y="275645"/>
                      <a:pt x="715618" y="274320"/>
                    </a:cubicBezTo>
                    <a:cubicBezTo>
                      <a:pt x="800455" y="308255"/>
                      <a:pt x="749797" y="283723"/>
                      <a:pt x="818985" y="326004"/>
                    </a:cubicBezTo>
                    <a:cubicBezTo>
                      <a:pt x="828101" y="331575"/>
                      <a:pt x="838267" y="335496"/>
                      <a:pt x="846814" y="341906"/>
                    </a:cubicBezTo>
                    <a:cubicBezTo>
                      <a:pt x="854311" y="347529"/>
                      <a:pt x="866692" y="361785"/>
                      <a:pt x="866692" y="361785"/>
                    </a:cubicBezTo>
                    <a:cubicBezTo>
                      <a:pt x="869343" y="353834"/>
                      <a:pt x="870670" y="345311"/>
                      <a:pt x="874644" y="337931"/>
                    </a:cubicBezTo>
                    <a:cubicBezTo>
                      <a:pt x="890719" y="308078"/>
                      <a:pt x="904111" y="298826"/>
                      <a:pt x="938254" y="286247"/>
                    </a:cubicBezTo>
                    <a:cubicBezTo>
                      <a:pt x="948279" y="282553"/>
                      <a:pt x="959457" y="283597"/>
                      <a:pt x="970059" y="282272"/>
                    </a:cubicBezTo>
                    <a:lnTo>
                      <a:pt x="1069451" y="290223"/>
                    </a:lnTo>
                    <a:cubicBezTo>
                      <a:pt x="1076175" y="290895"/>
                      <a:pt x="1082592" y="294716"/>
                      <a:pt x="1089329" y="294198"/>
                    </a:cubicBezTo>
                    <a:cubicBezTo>
                      <a:pt x="1100225" y="293360"/>
                      <a:pt x="1110532" y="288897"/>
                      <a:pt x="1121134" y="286247"/>
                    </a:cubicBezTo>
                    <a:cubicBezTo>
                      <a:pt x="1122459" y="280946"/>
                      <a:pt x="1121934" y="274791"/>
                      <a:pt x="1125110" y="270345"/>
                    </a:cubicBezTo>
                    <a:cubicBezTo>
                      <a:pt x="1136012" y="255082"/>
                      <a:pt x="1157250" y="254712"/>
                      <a:pt x="1172818" y="250466"/>
                    </a:cubicBezTo>
                    <a:cubicBezTo>
                      <a:pt x="1190466" y="245653"/>
                      <a:pt x="1184082" y="225950"/>
                      <a:pt x="1180769" y="222637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92DE2C7B-00EA-41E6-AF87-59AC1A8AC5FA}"/>
                  </a:ext>
                </a:extLst>
              </p:cNvPr>
              <p:cNvSpPr/>
              <p:nvPr/>
            </p:nvSpPr>
            <p:spPr>
              <a:xfrm>
                <a:off x="3962766" y="2107960"/>
                <a:ext cx="244913" cy="224161"/>
              </a:xfrm>
              <a:prstGeom prst="ellipse">
                <a:avLst/>
              </a:prstGeom>
              <a:solidFill>
                <a:srgbClr val="EA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5BA7F18-DC94-427B-919A-A3008007E4B7}"/>
                </a:ext>
              </a:extLst>
            </p:cNvPr>
            <p:cNvSpPr/>
            <p:nvPr/>
          </p:nvSpPr>
          <p:spPr>
            <a:xfrm>
              <a:off x="2538738" y="2078698"/>
              <a:ext cx="157133" cy="734549"/>
            </a:xfrm>
            <a:custGeom>
              <a:avLst/>
              <a:gdLst>
                <a:gd name="connsiteX0" fmla="*/ 157133 w 157133"/>
                <a:gd name="connsiteY0" fmla="*/ 0 h 734549"/>
                <a:gd name="connsiteX1" fmla="*/ 151453 w 157133"/>
                <a:gd name="connsiteY1" fmla="*/ 9466 h 734549"/>
                <a:gd name="connsiteX2" fmla="*/ 134415 w 157133"/>
                <a:gd name="connsiteY2" fmla="*/ 26504 h 734549"/>
                <a:gd name="connsiteX3" fmla="*/ 124949 w 157133"/>
                <a:gd name="connsiteY3" fmla="*/ 39757 h 734549"/>
                <a:gd name="connsiteX4" fmla="*/ 117376 w 157133"/>
                <a:gd name="connsiteY4" fmla="*/ 51116 h 734549"/>
                <a:gd name="connsiteX5" fmla="*/ 107910 w 157133"/>
                <a:gd name="connsiteY5" fmla="*/ 58688 h 734549"/>
                <a:gd name="connsiteX6" fmla="*/ 102231 w 157133"/>
                <a:gd name="connsiteY6" fmla="*/ 70047 h 734549"/>
                <a:gd name="connsiteX7" fmla="*/ 96551 w 157133"/>
                <a:gd name="connsiteY7" fmla="*/ 75727 h 734549"/>
                <a:gd name="connsiteX8" fmla="*/ 94658 w 157133"/>
                <a:gd name="connsiteY8" fmla="*/ 83300 h 734549"/>
                <a:gd name="connsiteX9" fmla="*/ 87086 w 157133"/>
                <a:gd name="connsiteY9" fmla="*/ 92765 h 734549"/>
                <a:gd name="connsiteX10" fmla="*/ 83299 w 157133"/>
                <a:gd name="connsiteY10" fmla="*/ 117377 h 734549"/>
                <a:gd name="connsiteX11" fmla="*/ 79513 w 157133"/>
                <a:gd name="connsiteY11" fmla="*/ 126842 h 734549"/>
                <a:gd name="connsiteX12" fmla="*/ 73833 w 157133"/>
                <a:gd name="connsiteY12" fmla="*/ 143881 h 734549"/>
                <a:gd name="connsiteX13" fmla="*/ 68154 w 157133"/>
                <a:gd name="connsiteY13" fmla="*/ 159026 h 734549"/>
                <a:gd name="connsiteX14" fmla="*/ 64368 w 157133"/>
                <a:gd name="connsiteY14" fmla="*/ 194996 h 734549"/>
                <a:gd name="connsiteX15" fmla="*/ 62474 w 157133"/>
                <a:gd name="connsiteY15" fmla="*/ 202569 h 734549"/>
                <a:gd name="connsiteX16" fmla="*/ 58688 w 157133"/>
                <a:gd name="connsiteY16" fmla="*/ 219608 h 734549"/>
                <a:gd name="connsiteX17" fmla="*/ 56795 w 157133"/>
                <a:gd name="connsiteY17" fmla="*/ 225287 h 734549"/>
                <a:gd name="connsiteX18" fmla="*/ 51115 w 157133"/>
                <a:gd name="connsiteY18" fmla="*/ 234753 h 734549"/>
                <a:gd name="connsiteX19" fmla="*/ 41650 w 157133"/>
                <a:gd name="connsiteY19" fmla="*/ 249898 h 734549"/>
                <a:gd name="connsiteX20" fmla="*/ 39756 w 157133"/>
                <a:gd name="connsiteY20" fmla="*/ 257471 h 734549"/>
                <a:gd name="connsiteX21" fmla="*/ 35970 w 157133"/>
                <a:gd name="connsiteY21" fmla="*/ 282082 h 734549"/>
                <a:gd name="connsiteX22" fmla="*/ 30291 w 157133"/>
                <a:gd name="connsiteY22" fmla="*/ 297227 h 734549"/>
                <a:gd name="connsiteX23" fmla="*/ 26504 w 157133"/>
                <a:gd name="connsiteY23" fmla="*/ 302907 h 734549"/>
                <a:gd name="connsiteX24" fmla="*/ 22718 w 157133"/>
                <a:gd name="connsiteY24" fmla="*/ 310480 h 734549"/>
                <a:gd name="connsiteX25" fmla="*/ 20825 w 157133"/>
                <a:gd name="connsiteY25" fmla="*/ 319945 h 734549"/>
                <a:gd name="connsiteX26" fmla="*/ 18932 w 157133"/>
                <a:gd name="connsiteY26" fmla="*/ 331304 h 734549"/>
                <a:gd name="connsiteX27" fmla="*/ 15145 w 157133"/>
                <a:gd name="connsiteY27" fmla="*/ 336984 h 734549"/>
                <a:gd name="connsiteX28" fmla="*/ 7573 w 157133"/>
                <a:gd name="connsiteY28" fmla="*/ 386206 h 734549"/>
                <a:gd name="connsiteX29" fmla="*/ 5679 w 157133"/>
                <a:gd name="connsiteY29" fmla="*/ 425963 h 734549"/>
                <a:gd name="connsiteX30" fmla="*/ 3786 w 157133"/>
                <a:gd name="connsiteY30" fmla="*/ 437322 h 734549"/>
                <a:gd name="connsiteX31" fmla="*/ 0 w 157133"/>
                <a:gd name="connsiteY31" fmla="*/ 452467 h 734549"/>
                <a:gd name="connsiteX32" fmla="*/ 3786 w 157133"/>
                <a:gd name="connsiteY32" fmla="*/ 531980 h 734549"/>
                <a:gd name="connsiteX33" fmla="*/ 7573 w 157133"/>
                <a:gd name="connsiteY33" fmla="*/ 554698 h 734549"/>
                <a:gd name="connsiteX34" fmla="*/ 11359 w 157133"/>
                <a:gd name="connsiteY34" fmla="*/ 586882 h 734549"/>
                <a:gd name="connsiteX35" fmla="*/ 15145 w 157133"/>
                <a:gd name="connsiteY35" fmla="*/ 619066 h 734549"/>
                <a:gd name="connsiteX36" fmla="*/ 17038 w 157133"/>
                <a:gd name="connsiteY36" fmla="*/ 624745 h 734549"/>
                <a:gd name="connsiteX37" fmla="*/ 20825 w 157133"/>
                <a:gd name="connsiteY37" fmla="*/ 637998 h 734549"/>
                <a:gd name="connsiteX38" fmla="*/ 24611 w 157133"/>
                <a:gd name="connsiteY38" fmla="*/ 664502 h 734549"/>
                <a:gd name="connsiteX39" fmla="*/ 30291 w 157133"/>
                <a:gd name="connsiteY39" fmla="*/ 673968 h 734549"/>
                <a:gd name="connsiteX40" fmla="*/ 37863 w 157133"/>
                <a:gd name="connsiteY40" fmla="*/ 687220 h 734549"/>
                <a:gd name="connsiteX41" fmla="*/ 39756 w 157133"/>
                <a:gd name="connsiteY41" fmla="*/ 692900 h 734549"/>
                <a:gd name="connsiteX42" fmla="*/ 47329 w 157133"/>
                <a:gd name="connsiteY42" fmla="*/ 698579 h 734549"/>
                <a:gd name="connsiteX43" fmla="*/ 60581 w 157133"/>
                <a:gd name="connsiteY43" fmla="*/ 708045 h 734549"/>
                <a:gd name="connsiteX44" fmla="*/ 70047 w 157133"/>
                <a:gd name="connsiteY44" fmla="*/ 719404 h 734549"/>
                <a:gd name="connsiteX45" fmla="*/ 79513 w 157133"/>
                <a:gd name="connsiteY45" fmla="*/ 723190 h 734549"/>
                <a:gd name="connsiteX46" fmla="*/ 83299 w 157133"/>
                <a:gd name="connsiteY46" fmla="*/ 726977 h 734549"/>
                <a:gd name="connsiteX47" fmla="*/ 92765 w 157133"/>
                <a:gd name="connsiteY47" fmla="*/ 734549 h 73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57133" h="734549">
                  <a:moveTo>
                    <a:pt x="157133" y="0"/>
                  </a:moveTo>
                  <a:cubicBezTo>
                    <a:pt x="155240" y="3155"/>
                    <a:pt x="153848" y="6672"/>
                    <a:pt x="151453" y="9466"/>
                  </a:cubicBezTo>
                  <a:cubicBezTo>
                    <a:pt x="146226" y="15564"/>
                    <a:pt x="138007" y="19320"/>
                    <a:pt x="134415" y="26504"/>
                  </a:cubicBezTo>
                  <a:cubicBezTo>
                    <a:pt x="126194" y="42943"/>
                    <a:pt x="135693" y="25942"/>
                    <a:pt x="124949" y="39757"/>
                  </a:cubicBezTo>
                  <a:cubicBezTo>
                    <a:pt x="122155" y="43349"/>
                    <a:pt x="120420" y="47734"/>
                    <a:pt x="117376" y="51116"/>
                  </a:cubicBezTo>
                  <a:cubicBezTo>
                    <a:pt x="114673" y="54119"/>
                    <a:pt x="110767" y="55831"/>
                    <a:pt x="107910" y="58688"/>
                  </a:cubicBezTo>
                  <a:cubicBezTo>
                    <a:pt x="98974" y="67624"/>
                    <a:pt x="108389" y="60810"/>
                    <a:pt x="102231" y="70047"/>
                  </a:cubicBezTo>
                  <a:cubicBezTo>
                    <a:pt x="100746" y="72275"/>
                    <a:pt x="98444" y="73834"/>
                    <a:pt x="96551" y="75727"/>
                  </a:cubicBezTo>
                  <a:cubicBezTo>
                    <a:pt x="95920" y="78251"/>
                    <a:pt x="96101" y="81135"/>
                    <a:pt x="94658" y="83300"/>
                  </a:cubicBezTo>
                  <a:cubicBezTo>
                    <a:pt x="83240" y="100428"/>
                    <a:pt x="93275" y="74197"/>
                    <a:pt x="87086" y="92765"/>
                  </a:cubicBezTo>
                  <a:cubicBezTo>
                    <a:pt x="86106" y="101582"/>
                    <a:pt x="86031" y="109181"/>
                    <a:pt x="83299" y="117377"/>
                  </a:cubicBezTo>
                  <a:cubicBezTo>
                    <a:pt x="82225" y="120601"/>
                    <a:pt x="80775" y="123687"/>
                    <a:pt x="79513" y="126842"/>
                  </a:cubicBezTo>
                  <a:cubicBezTo>
                    <a:pt x="74088" y="153969"/>
                    <a:pt x="81672" y="120367"/>
                    <a:pt x="73833" y="143881"/>
                  </a:cubicBezTo>
                  <a:cubicBezTo>
                    <a:pt x="68374" y="160258"/>
                    <a:pt x="75931" y="147360"/>
                    <a:pt x="68154" y="159026"/>
                  </a:cubicBezTo>
                  <a:cubicBezTo>
                    <a:pt x="63559" y="182002"/>
                    <a:pt x="69146" y="152003"/>
                    <a:pt x="64368" y="194996"/>
                  </a:cubicBezTo>
                  <a:cubicBezTo>
                    <a:pt x="64081" y="197582"/>
                    <a:pt x="63059" y="200034"/>
                    <a:pt x="62474" y="202569"/>
                  </a:cubicBezTo>
                  <a:cubicBezTo>
                    <a:pt x="61166" y="208238"/>
                    <a:pt x="60099" y="213964"/>
                    <a:pt x="58688" y="219608"/>
                  </a:cubicBezTo>
                  <a:cubicBezTo>
                    <a:pt x="58204" y="221544"/>
                    <a:pt x="57687" y="223502"/>
                    <a:pt x="56795" y="225287"/>
                  </a:cubicBezTo>
                  <a:cubicBezTo>
                    <a:pt x="55149" y="228578"/>
                    <a:pt x="52761" y="231462"/>
                    <a:pt x="51115" y="234753"/>
                  </a:cubicBezTo>
                  <a:cubicBezTo>
                    <a:pt x="43943" y="249096"/>
                    <a:pt x="51616" y="239932"/>
                    <a:pt x="41650" y="249898"/>
                  </a:cubicBezTo>
                  <a:cubicBezTo>
                    <a:pt x="41019" y="252422"/>
                    <a:pt x="40184" y="254904"/>
                    <a:pt x="39756" y="257471"/>
                  </a:cubicBezTo>
                  <a:cubicBezTo>
                    <a:pt x="37455" y="271274"/>
                    <a:pt x="38866" y="270496"/>
                    <a:pt x="35970" y="282082"/>
                  </a:cubicBezTo>
                  <a:cubicBezTo>
                    <a:pt x="35150" y="285360"/>
                    <a:pt x="31161" y="295487"/>
                    <a:pt x="30291" y="297227"/>
                  </a:cubicBezTo>
                  <a:cubicBezTo>
                    <a:pt x="29273" y="299262"/>
                    <a:pt x="27633" y="300931"/>
                    <a:pt x="26504" y="302907"/>
                  </a:cubicBezTo>
                  <a:cubicBezTo>
                    <a:pt x="25104" y="305357"/>
                    <a:pt x="23980" y="307956"/>
                    <a:pt x="22718" y="310480"/>
                  </a:cubicBezTo>
                  <a:cubicBezTo>
                    <a:pt x="22087" y="313635"/>
                    <a:pt x="21401" y="316779"/>
                    <a:pt x="20825" y="319945"/>
                  </a:cubicBezTo>
                  <a:cubicBezTo>
                    <a:pt x="20138" y="323722"/>
                    <a:pt x="20146" y="327662"/>
                    <a:pt x="18932" y="331304"/>
                  </a:cubicBezTo>
                  <a:cubicBezTo>
                    <a:pt x="18212" y="333463"/>
                    <a:pt x="16407" y="335091"/>
                    <a:pt x="15145" y="336984"/>
                  </a:cubicBezTo>
                  <a:cubicBezTo>
                    <a:pt x="8473" y="374795"/>
                    <a:pt x="10669" y="358341"/>
                    <a:pt x="7573" y="386206"/>
                  </a:cubicBezTo>
                  <a:cubicBezTo>
                    <a:pt x="6942" y="399458"/>
                    <a:pt x="6659" y="412732"/>
                    <a:pt x="5679" y="425963"/>
                  </a:cubicBezTo>
                  <a:cubicBezTo>
                    <a:pt x="5395" y="429791"/>
                    <a:pt x="4473" y="433545"/>
                    <a:pt x="3786" y="437322"/>
                  </a:cubicBezTo>
                  <a:cubicBezTo>
                    <a:pt x="1958" y="447374"/>
                    <a:pt x="2627" y="444585"/>
                    <a:pt x="0" y="452467"/>
                  </a:cubicBezTo>
                  <a:cubicBezTo>
                    <a:pt x="2420" y="534740"/>
                    <a:pt x="-859" y="492497"/>
                    <a:pt x="3786" y="531980"/>
                  </a:cubicBezTo>
                  <a:cubicBezTo>
                    <a:pt x="6091" y="551578"/>
                    <a:pt x="3804" y="543397"/>
                    <a:pt x="7573" y="554698"/>
                  </a:cubicBezTo>
                  <a:cubicBezTo>
                    <a:pt x="8835" y="565426"/>
                    <a:pt x="10208" y="576141"/>
                    <a:pt x="11359" y="586882"/>
                  </a:cubicBezTo>
                  <a:cubicBezTo>
                    <a:pt x="12659" y="599021"/>
                    <a:pt x="12624" y="607720"/>
                    <a:pt x="15145" y="619066"/>
                  </a:cubicBezTo>
                  <a:cubicBezTo>
                    <a:pt x="15578" y="621014"/>
                    <a:pt x="16490" y="622826"/>
                    <a:pt x="17038" y="624745"/>
                  </a:cubicBezTo>
                  <a:cubicBezTo>
                    <a:pt x="21796" y="641394"/>
                    <a:pt x="16284" y="624374"/>
                    <a:pt x="20825" y="637998"/>
                  </a:cubicBezTo>
                  <a:cubicBezTo>
                    <a:pt x="20955" y="639034"/>
                    <a:pt x="23571" y="661643"/>
                    <a:pt x="24611" y="664502"/>
                  </a:cubicBezTo>
                  <a:cubicBezTo>
                    <a:pt x="25869" y="667960"/>
                    <a:pt x="28645" y="670677"/>
                    <a:pt x="30291" y="673968"/>
                  </a:cubicBezTo>
                  <a:cubicBezTo>
                    <a:pt x="37521" y="688426"/>
                    <a:pt x="24126" y="668902"/>
                    <a:pt x="37863" y="687220"/>
                  </a:cubicBezTo>
                  <a:cubicBezTo>
                    <a:pt x="38494" y="689113"/>
                    <a:pt x="38478" y="691367"/>
                    <a:pt x="39756" y="692900"/>
                  </a:cubicBezTo>
                  <a:cubicBezTo>
                    <a:pt x="41776" y="695324"/>
                    <a:pt x="44933" y="696526"/>
                    <a:pt x="47329" y="698579"/>
                  </a:cubicBezTo>
                  <a:cubicBezTo>
                    <a:pt x="69035" y="717183"/>
                    <a:pt x="35827" y="691544"/>
                    <a:pt x="60581" y="708045"/>
                  </a:cubicBezTo>
                  <a:cubicBezTo>
                    <a:pt x="69275" y="713840"/>
                    <a:pt x="58568" y="710794"/>
                    <a:pt x="70047" y="719404"/>
                  </a:cubicBezTo>
                  <a:cubicBezTo>
                    <a:pt x="72766" y="721443"/>
                    <a:pt x="76358" y="721928"/>
                    <a:pt x="79513" y="723190"/>
                  </a:cubicBezTo>
                  <a:cubicBezTo>
                    <a:pt x="80775" y="724452"/>
                    <a:pt x="81905" y="725862"/>
                    <a:pt x="83299" y="726977"/>
                  </a:cubicBezTo>
                  <a:cubicBezTo>
                    <a:pt x="95246" y="736535"/>
                    <a:pt x="83619" y="725403"/>
                    <a:pt x="92765" y="734549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6FF1F14-EB64-4A6E-AD5E-AB39A37D1501}"/>
                </a:ext>
              </a:extLst>
            </p:cNvPr>
            <p:cNvSpPr/>
            <p:nvPr/>
          </p:nvSpPr>
          <p:spPr>
            <a:xfrm>
              <a:off x="3072730" y="1834838"/>
              <a:ext cx="71941" cy="13252"/>
            </a:xfrm>
            <a:custGeom>
              <a:avLst/>
              <a:gdLst>
                <a:gd name="connsiteX0" fmla="*/ 0 w 71941"/>
                <a:gd name="connsiteY0" fmla="*/ 13252 h 13252"/>
                <a:gd name="connsiteX1" fmla="*/ 22718 w 71941"/>
                <a:gd name="connsiteY1" fmla="*/ 9466 h 13252"/>
                <a:gd name="connsiteX2" fmla="*/ 41650 w 71941"/>
                <a:gd name="connsiteY2" fmla="*/ 5680 h 13252"/>
                <a:gd name="connsiteX3" fmla="*/ 49223 w 71941"/>
                <a:gd name="connsiteY3" fmla="*/ 1893 h 13252"/>
                <a:gd name="connsiteX4" fmla="*/ 71941 w 71941"/>
                <a:gd name="connsiteY4" fmla="*/ 0 h 1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941" h="13252">
                  <a:moveTo>
                    <a:pt x="0" y="13252"/>
                  </a:moveTo>
                  <a:cubicBezTo>
                    <a:pt x="25398" y="9624"/>
                    <a:pt x="2417" y="13157"/>
                    <a:pt x="22718" y="9466"/>
                  </a:cubicBezTo>
                  <a:cubicBezTo>
                    <a:pt x="39741" y="6371"/>
                    <a:pt x="28254" y="9029"/>
                    <a:pt x="41650" y="5680"/>
                  </a:cubicBezTo>
                  <a:cubicBezTo>
                    <a:pt x="44174" y="4418"/>
                    <a:pt x="46455" y="2447"/>
                    <a:pt x="49223" y="1893"/>
                  </a:cubicBezTo>
                  <a:cubicBezTo>
                    <a:pt x="58973" y="-57"/>
                    <a:pt x="64137" y="0"/>
                    <a:pt x="71941" y="0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DDEBD6B-63A7-4486-9567-7B3404EE2908}"/>
                </a:ext>
              </a:extLst>
            </p:cNvPr>
            <p:cNvSpPr/>
            <p:nvPr/>
          </p:nvSpPr>
          <p:spPr>
            <a:xfrm>
              <a:off x="3587553" y="1870450"/>
              <a:ext cx="117376" cy="43598"/>
            </a:xfrm>
            <a:custGeom>
              <a:avLst/>
              <a:gdLst>
                <a:gd name="connsiteX0" fmla="*/ 0 w 117376"/>
                <a:gd name="connsiteY0" fmla="*/ 0 h 43598"/>
                <a:gd name="connsiteX1" fmla="*/ 9466 w 117376"/>
                <a:gd name="connsiteY1" fmla="*/ 5679 h 43598"/>
                <a:gd name="connsiteX2" fmla="*/ 35970 w 117376"/>
                <a:gd name="connsiteY2" fmla="*/ 9466 h 43598"/>
                <a:gd name="connsiteX3" fmla="*/ 51115 w 117376"/>
                <a:gd name="connsiteY3" fmla="*/ 13252 h 43598"/>
                <a:gd name="connsiteX4" fmla="*/ 56795 w 117376"/>
                <a:gd name="connsiteY4" fmla="*/ 18931 h 43598"/>
                <a:gd name="connsiteX5" fmla="*/ 64367 w 117376"/>
                <a:gd name="connsiteY5" fmla="*/ 22718 h 43598"/>
                <a:gd name="connsiteX6" fmla="*/ 75727 w 117376"/>
                <a:gd name="connsiteY6" fmla="*/ 32184 h 43598"/>
                <a:gd name="connsiteX7" fmla="*/ 102231 w 117376"/>
                <a:gd name="connsiteY7" fmla="*/ 39756 h 43598"/>
                <a:gd name="connsiteX8" fmla="*/ 115483 w 117376"/>
                <a:gd name="connsiteY8" fmla="*/ 43543 h 43598"/>
                <a:gd name="connsiteX9" fmla="*/ 117376 w 117376"/>
                <a:gd name="connsiteY9" fmla="*/ 43543 h 43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376" h="43598">
                  <a:moveTo>
                    <a:pt x="0" y="0"/>
                  </a:moveTo>
                  <a:cubicBezTo>
                    <a:pt x="3155" y="1893"/>
                    <a:pt x="6175" y="4034"/>
                    <a:pt x="9466" y="5679"/>
                  </a:cubicBezTo>
                  <a:cubicBezTo>
                    <a:pt x="16750" y="9321"/>
                    <a:pt x="30650" y="8982"/>
                    <a:pt x="35970" y="9466"/>
                  </a:cubicBezTo>
                  <a:cubicBezTo>
                    <a:pt x="41018" y="10728"/>
                    <a:pt x="46378" y="11099"/>
                    <a:pt x="51115" y="13252"/>
                  </a:cubicBezTo>
                  <a:cubicBezTo>
                    <a:pt x="53552" y="14360"/>
                    <a:pt x="54616" y="17375"/>
                    <a:pt x="56795" y="18931"/>
                  </a:cubicBezTo>
                  <a:cubicBezTo>
                    <a:pt x="59091" y="20571"/>
                    <a:pt x="62019" y="21153"/>
                    <a:pt x="64367" y="22718"/>
                  </a:cubicBezTo>
                  <a:cubicBezTo>
                    <a:pt x="72996" y="28471"/>
                    <a:pt x="62111" y="25900"/>
                    <a:pt x="75727" y="32184"/>
                  </a:cubicBezTo>
                  <a:cubicBezTo>
                    <a:pt x="90384" y="38949"/>
                    <a:pt x="89815" y="36652"/>
                    <a:pt x="102231" y="39756"/>
                  </a:cubicBezTo>
                  <a:cubicBezTo>
                    <a:pt x="116679" y="43368"/>
                    <a:pt x="97758" y="39996"/>
                    <a:pt x="115483" y="43543"/>
                  </a:cubicBezTo>
                  <a:cubicBezTo>
                    <a:pt x="116102" y="43667"/>
                    <a:pt x="116745" y="43543"/>
                    <a:pt x="117376" y="43543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618DA53-9A0B-475A-B10B-7E6230768FF2}"/>
                </a:ext>
              </a:extLst>
            </p:cNvPr>
            <p:cNvSpPr/>
            <p:nvPr/>
          </p:nvSpPr>
          <p:spPr>
            <a:xfrm>
              <a:off x="3886673" y="2048407"/>
              <a:ext cx="191210" cy="641784"/>
            </a:xfrm>
            <a:custGeom>
              <a:avLst/>
              <a:gdLst>
                <a:gd name="connsiteX0" fmla="*/ 0 w 191210"/>
                <a:gd name="connsiteY0" fmla="*/ 0 h 641784"/>
                <a:gd name="connsiteX1" fmla="*/ 5680 w 191210"/>
                <a:gd name="connsiteY1" fmla="*/ 9466 h 641784"/>
                <a:gd name="connsiteX2" fmla="*/ 11359 w 191210"/>
                <a:gd name="connsiteY2" fmla="*/ 20825 h 641784"/>
                <a:gd name="connsiteX3" fmla="*/ 17039 w 191210"/>
                <a:gd name="connsiteY3" fmla="*/ 24612 h 641784"/>
                <a:gd name="connsiteX4" fmla="*/ 22718 w 191210"/>
                <a:gd name="connsiteY4" fmla="*/ 30291 h 641784"/>
                <a:gd name="connsiteX5" fmla="*/ 24611 w 191210"/>
                <a:gd name="connsiteY5" fmla="*/ 37864 h 641784"/>
                <a:gd name="connsiteX6" fmla="*/ 37864 w 191210"/>
                <a:gd name="connsiteY6" fmla="*/ 47330 h 641784"/>
                <a:gd name="connsiteX7" fmla="*/ 41650 w 191210"/>
                <a:gd name="connsiteY7" fmla="*/ 54902 h 641784"/>
                <a:gd name="connsiteX8" fmla="*/ 49223 w 191210"/>
                <a:gd name="connsiteY8" fmla="*/ 60582 h 641784"/>
                <a:gd name="connsiteX9" fmla="*/ 62475 w 191210"/>
                <a:gd name="connsiteY9" fmla="*/ 75727 h 641784"/>
                <a:gd name="connsiteX10" fmla="*/ 70047 w 191210"/>
                <a:gd name="connsiteY10" fmla="*/ 88979 h 641784"/>
                <a:gd name="connsiteX11" fmla="*/ 73834 w 191210"/>
                <a:gd name="connsiteY11" fmla="*/ 94659 h 641784"/>
                <a:gd name="connsiteX12" fmla="*/ 81407 w 191210"/>
                <a:gd name="connsiteY12" fmla="*/ 109804 h 641784"/>
                <a:gd name="connsiteX13" fmla="*/ 87086 w 191210"/>
                <a:gd name="connsiteY13" fmla="*/ 124950 h 641784"/>
                <a:gd name="connsiteX14" fmla="*/ 88979 w 191210"/>
                <a:gd name="connsiteY14" fmla="*/ 134415 h 641784"/>
                <a:gd name="connsiteX15" fmla="*/ 90872 w 191210"/>
                <a:gd name="connsiteY15" fmla="*/ 141988 h 641784"/>
                <a:gd name="connsiteX16" fmla="*/ 92766 w 191210"/>
                <a:gd name="connsiteY16" fmla="*/ 157133 h 641784"/>
                <a:gd name="connsiteX17" fmla="*/ 98445 w 191210"/>
                <a:gd name="connsiteY17" fmla="*/ 170386 h 641784"/>
                <a:gd name="connsiteX18" fmla="*/ 100338 w 191210"/>
                <a:gd name="connsiteY18" fmla="*/ 176065 h 641784"/>
                <a:gd name="connsiteX19" fmla="*/ 102231 w 191210"/>
                <a:gd name="connsiteY19" fmla="*/ 189317 h 641784"/>
                <a:gd name="connsiteX20" fmla="*/ 106018 w 191210"/>
                <a:gd name="connsiteY20" fmla="*/ 196890 h 641784"/>
                <a:gd name="connsiteX21" fmla="*/ 111697 w 191210"/>
                <a:gd name="connsiteY21" fmla="*/ 219608 h 641784"/>
                <a:gd name="connsiteX22" fmla="*/ 117377 w 191210"/>
                <a:gd name="connsiteY22" fmla="*/ 223394 h 641784"/>
                <a:gd name="connsiteX23" fmla="*/ 121163 w 191210"/>
                <a:gd name="connsiteY23" fmla="*/ 236646 h 641784"/>
                <a:gd name="connsiteX24" fmla="*/ 126843 w 191210"/>
                <a:gd name="connsiteY24" fmla="*/ 255578 h 641784"/>
                <a:gd name="connsiteX25" fmla="*/ 132522 w 191210"/>
                <a:gd name="connsiteY25" fmla="*/ 265044 h 641784"/>
                <a:gd name="connsiteX26" fmla="*/ 138202 w 191210"/>
                <a:gd name="connsiteY26" fmla="*/ 285869 h 641784"/>
                <a:gd name="connsiteX27" fmla="*/ 145774 w 191210"/>
                <a:gd name="connsiteY27" fmla="*/ 308587 h 641784"/>
                <a:gd name="connsiteX28" fmla="*/ 151454 w 191210"/>
                <a:gd name="connsiteY28" fmla="*/ 325625 h 641784"/>
                <a:gd name="connsiteX29" fmla="*/ 153347 w 191210"/>
                <a:gd name="connsiteY29" fmla="*/ 331305 h 641784"/>
                <a:gd name="connsiteX30" fmla="*/ 157133 w 191210"/>
                <a:gd name="connsiteY30" fmla="*/ 340771 h 641784"/>
                <a:gd name="connsiteX31" fmla="*/ 160920 w 191210"/>
                <a:gd name="connsiteY31" fmla="*/ 363489 h 641784"/>
                <a:gd name="connsiteX32" fmla="*/ 166599 w 191210"/>
                <a:gd name="connsiteY32" fmla="*/ 389993 h 641784"/>
                <a:gd name="connsiteX33" fmla="*/ 170385 w 191210"/>
                <a:gd name="connsiteY33" fmla="*/ 418391 h 641784"/>
                <a:gd name="connsiteX34" fmla="*/ 174172 w 191210"/>
                <a:gd name="connsiteY34" fmla="*/ 461933 h 641784"/>
                <a:gd name="connsiteX35" fmla="*/ 177958 w 191210"/>
                <a:gd name="connsiteY35" fmla="*/ 484651 h 641784"/>
                <a:gd name="connsiteX36" fmla="*/ 179851 w 191210"/>
                <a:gd name="connsiteY36" fmla="*/ 494117 h 641784"/>
                <a:gd name="connsiteX37" fmla="*/ 183638 w 191210"/>
                <a:gd name="connsiteY37" fmla="*/ 501690 h 641784"/>
                <a:gd name="connsiteX38" fmla="*/ 185531 w 191210"/>
                <a:gd name="connsiteY38" fmla="*/ 511156 h 641784"/>
                <a:gd name="connsiteX39" fmla="*/ 189317 w 191210"/>
                <a:gd name="connsiteY39" fmla="*/ 516835 h 641784"/>
                <a:gd name="connsiteX40" fmla="*/ 191210 w 191210"/>
                <a:gd name="connsiteY40" fmla="*/ 524408 h 641784"/>
                <a:gd name="connsiteX41" fmla="*/ 189317 w 191210"/>
                <a:gd name="connsiteY41" fmla="*/ 607707 h 641784"/>
                <a:gd name="connsiteX42" fmla="*/ 181744 w 191210"/>
                <a:gd name="connsiteY42" fmla="*/ 611494 h 641784"/>
                <a:gd name="connsiteX43" fmla="*/ 177958 w 191210"/>
                <a:gd name="connsiteY43" fmla="*/ 619066 h 641784"/>
                <a:gd name="connsiteX44" fmla="*/ 174172 w 191210"/>
                <a:gd name="connsiteY44" fmla="*/ 624746 h 641784"/>
                <a:gd name="connsiteX45" fmla="*/ 172279 w 191210"/>
                <a:gd name="connsiteY45" fmla="*/ 639891 h 641784"/>
                <a:gd name="connsiteX46" fmla="*/ 166599 w 191210"/>
                <a:gd name="connsiteY46" fmla="*/ 641784 h 641784"/>
                <a:gd name="connsiteX47" fmla="*/ 159026 w 191210"/>
                <a:gd name="connsiteY47" fmla="*/ 637998 h 64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1210" h="641784">
                  <a:moveTo>
                    <a:pt x="0" y="0"/>
                  </a:moveTo>
                  <a:cubicBezTo>
                    <a:pt x="1893" y="3155"/>
                    <a:pt x="4034" y="6175"/>
                    <a:pt x="5680" y="9466"/>
                  </a:cubicBezTo>
                  <a:cubicBezTo>
                    <a:pt x="8760" y="15626"/>
                    <a:pt x="5933" y="15399"/>
                    <a:pt x="11359" y="20825"/>
                  </a:cubicBezTo>
                  <a:cubicBezTo>
                    <a:pt x="12968" y="22434"/>
                    <a:pt x="15291" y="23155"/>
                    <a:pt x="17039" y="24612"/>
                  </a:cubicBezTo>
                  <a:cubicBezTo>
                    <a:pt x="19096" y="26326"/>
                    <a:pt x="20825" y="28398"/>
                    <a:pt x="22718" y="30291"/>
                  </a:cubicBezTo>
                  <a:cubicBezTo>
                    <a:pt x="23349" y="32815"/>
                    <a:pt x="23447" y="35537"/>
                    <a:pt x="24611" y="37864"/>
                  </a:cubicBezTo>
                  <a:cubicBezTo>
                    <a:pt x="26435" y="41513"/>
                    <a:pt x="36278" y="46378"/>
                    <a:pt x="37864" y="47330"/>
                  </a:cubicBezTo>
                  <a:cubicBezTo>
                    <a:pt x="39126" y="49854"/>
                    <a:pt x="39814" y="52759"/>
                    <a:pt x="41650" y="54902"/>
                  </a:cubicBezTo>
                  <a:cubicBezTo>
                    <a:pt x="43704" y="57298"/>
                    <a:pt x="46848" y="58504"/>
                    <a:pt x="49223" y="60582"/>
                  </a:cubicBezTo>
                  <a:cubicBezTo>
                    <a:pt x="55567" y="66133"/>
                    <a:pt x="57711" y="69057"/>
                    <a:pt x="62475" y="75727"/>
                  </a:cubicBezTo>
                  <a:cubicBezTo>
                    <a:pt x="69062" y="84950"/>
                    <a:pt x="63710" y="77890"/>
                    <a:pt x="70047" y="88979"/>
                  </a:cubicBezTo>
                  <a:cubicBezTo>
                    <a:pt x="71176" y="90955"/>
                    <a:pt x="72816" y="92624"/>
                    <a:pt x="73834" y="94659"/>
                  </a:cubicBezTo>
                  <a:cubicBezTo>
                    <a:pt x="83095" y="113180"/>
                    <a:pt x="72635" y="96649"/>
                    <a:pt x="81407" y="109804"/>
                  </a:cubicBezTo>
                  <a:cubicBezTo>
                    <a:pt x="87684" y="141194"/>
                    <a:pt x="78731" y="102667"/>
                    <a:pt x="87086" y="124950"/>
                  </a:cubicBezTo>
                  <a:cubicBezTo>
                    <a:pt x="88216" y="127963"/>
                    <a:pt x="88281" y="131274"/>
                    <a:pt x="88979" y="134415"/>
                  </a:cubicBezTo>
                  <a:cubicBezTo>
                    <a:pt x="89543" y="136955"/>
                    <a:pt x="90444" y="139421"/>
                    <a:pt x="90872" y="141988"/>
                  </a:cubicBezTo>
                  <a:cubicBezTo>
                    <a:pt x="91709" y="147006"/>
                    <a:pt x="91455" y="152217"/>
                    <a:pt x="92766" y="157133"/>
                  </a:cubicBezTo>
                  <a:cubicBezTo>
                    <a:pt x="94004" y="161777"/>
                    <a:pt x="96660" y="165924"/>
                    <a:pt x="98445" y="170386"/>
                  </a:cubicBezTo>
                  <a:cubicBezTo>
                    <a:pt x="99186" y="172239"/>
                    <a:pt x="99707" y="174172"/>
                    <a:pt x="100338" y="176065"/>
                  </a:cubicBezTo>
                  <a:cubicBezTo>
                    <a:pt x="100969" y="180482"/>
                    <a:pt x="101057" y="185012"/>
                    <a:pt x="102231" y="189317"/>
                  </a:cubicBezTo>
                  <a:cubicBezTo>
                    <a:pt x="102974" y="192040"/>
                    <a:pt x="105207" y="194187"/>
                    <a:pt x="106018" y="196890"/>
                  </a:cubicBezTo>
                  <a:cubicBezTo>
                    <a:pt x="108605" y="205513"/>
                    <a:pt x="106658" y="211546"/>
                    <a:pt x="111697" y="219608"/>
                  </a:cubicBezTo>
                  <a:cubicBezTo>
                    <a:pt x="112903" y="221537"/>
                    <a:pt x="115484" y="222132"/>
                    <a:pt x="117377" y="223394"/>
                  </a:cubicBezTo>
                  <a:cubicBezTo>
                    <a:pt x="123295" y="247070"/>
                    <a:pt x="115731" y="217634"/>
                    <a:pt x="121163" y="236646"/>
                  </a:cubicBezTo>
                  <a:cubicBezTo>
                    <a:pt x="123277" y="244044"/>
                    <a:pt x="123379" y="247958"/>
                    <a:pt x="126843" y="255578"/>
                  </a:cubicBezTo>
                  <a:cubicBezTo>
                    <a:pt x="128366" y="258928"/>
                    <a:pt x="130629" y="261889"/>
                    <a:pt x="132522" y="265044"/>
                  </a:cubicBezTo>
                  <a:cubicBezTo>
                    <a:pt x="134575" y="273259"/>
                    <a:pt x="135384" y="276851"/>
                    <a:pt x="138202" y="285869"/>
                  </a:cubicBezTo>
                  <a:cubicBezTo>
                    <a:pt x="140583" y="293488"/>
                    <a:pt x="143250" y="301014"/>
                    <a:pt x="145774" y="308587"/>
                  </a:cubicBezTo>
                  <a:lnTo>
                    <a:pt x="151454" y="325625"/>
                  </a:lnTo>
                  <a:cubicBezTo>
                    <a:pt x="152085" y="327518"/>
                    <a:pt x="152606" y="329452"/>
                    <a:pt x="153347" y="331305"/>
                  </a:cubicBezTo>
                  <a:cubicBezTo>
                    <a:pt x="154609" y="334460"/>
                    <a:pt x="156058" y="337547"/>
                    <a:pt x="157133" y="340771"/>
                  </a:cubicBezTo>
                  <a:cubicBezTo>
                    <a:pt x="160078" y="349607"/>
                    <a:pt x="159059" y="352942"/>
                    <a:pt x="160920" y="363489"/>
                  </a:cubicBezTo>
                  <a:cubicBezTo>
                    <a:pt x="164635" y="384537"/>
                    <a:pt x="163991" y="374342"/>
                    <a:pt x="166599" y="389993"/>
                  </a:cubicBezTo>
                  <a:cubicBezTo>
                    <a:pt x="167402" y="394812"/>
                    <a:pt x="170002" y="414176"/>
                    <a:pt x="170385" y="418391"/>
                  </a:cubicBezTo>
                  <a:cubicBezTo>
                    <a:pt x="174556" y="464266"/>
                    <a:pt x="170095" y="427272"/>
                    <a:pt x="174172" y="461933"/>
                  </a:cubicBezTo>
                  <a:cubicBezTo>
                    <a:pt x="176876" y="484916"/>
                    <a:pt x="174581" y="469456"/>
                    <a:pt x="177958" y="484651"/>
                  </a:cubicBezTo>
                  <a:cubicBezTo>
                    <a:pt x="178656" y="487792"/>
                    <a:pt x="178833" y="491064"/>
                    <a:pt x="179851" y="494117"/>
                  </a:cubicBezTo>
                  <a:cubicBezTo>
                    <a:pt x="180744" y="496795"/>
                    <a:pt x="182376" y="499166"/>
                    <a:pt x="183638" y="501690"/>
                  </a:cubicBezTo>
                  <a:cubicBezTo>
                    <a:pt x="184269" y="504845"/>
                    <a:pt x="184401" y="508143"/>
                    <a:pt x="185531" y="511156"/>
                  </a:cubicBezTo>
                  <a:cubicBezTo>
                    <a:pt x="186330" y="513286"/>
                    <a:pt x="188421" y="514744"/>
                    <a:pt x="189317" y="516835"/>
                  </a:cubicBezTo>
                  <a:cubicBezTo>
                    <a:pt x="190342" y="519227"/>
                    <a:pt x="190579" y="521884"/>
                    <a:pt x="191210" y="524408"/>
                  </a:cubicBezTo>
                  <a:cubicBezTo>
                    <a:pt x="190579" y="552174"/>
                    <a:pt x="192318" y="580096"/>
                    <a:pt x="189317" y="607707"/>
                  </a:cubicBezTo>
                  <a:cubicBezTo>
                    <a:pt x="189012" y="610513"/>
                    <a:pt x="183740" y="609498"/>
                    <a:pt x="181744" y="611494"/>
                  </a:cubicBezTo>
                  <a:cubicBezTo>
                    <a:pt x="179749" y="613489"/>
                    <a:pt x="179358" y="616616"/>
                    <a:pt x="177958" y="619066"/>
                  </a:cubicBezTo>
                  <a:cubicBezTo>
                    <a:pt x="176829" y="621042"/>
                    <a:pt x="175434" y="622853"/>
                    <a:pt x="174172" y="624746"/>
                  </a:cubicBezTo>
                  <a:cubicBezTo>
                    <a:pt x="173541" y="629794"/>
                    <a:pt x="174345" y="635242"/>
                    <a:pt x="172279" y="639891"/>
                  </a:cubicBezTo>
                  <a:cubicBezTo>
                    <a:pt x="171468" y="641715"/>
                    <a:pt x="168595" y="641784"/>
                    <a:pt x="166599" y="641784"/>
                  </a:cubicBezTo>
                  <a:cubicBezTo>
                    <a:pt x="162250" y="641784"/>
                    <a:pt x="161358" y="640329"/>
                    <a:pt x="159026" y="637998"/>
                  </a:cubicBezTo>
                </a:path>
              </a:pathLst>
            </a:custGeom>
            <a:noFill/>
            <a:ln>
              <a:solidFill>
                <a:srgbClr val="EDE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3E0E9A73-1092-4BCF-8E16-70389320E45B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092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E4A2185-74C0-4317-89F1-B5DC965FB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F9373A-3A34-4427-99F5-7CE76913EEA3}"/>
              </a:ext>
            </a:extLst>
          </p:cNvPr>
          <p:cNvSpPr txBox="1"/>
          <p:nvPr/>
        </p:nvSpPr>
        <p:spPr>
          <a:xfrm>
            <a:off x="2327465" y="4875103"/>
            <a:ext cx="699290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500" spc="50" dirty="0">
                <a:ln w="0"/>
                <a:solidFill>
                  <a:srgbClr val="F7F3E6"/>
                </a:solidFill>
                <a:latin typeface="Arial Narrow" panose="020B0606020202030204" pitchFamily="34" charset="0"/>
              </a:rPr>
              <a:t>Name the song</a:t>
            </a:r>
            <a:endParaRPr lang="en-GB" sz="9500" dirty="0">
              <a:solidFill>
                <a:srgbClr val="F7F3E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22C47F-4DFC-47D3-BCD6-F21608347656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70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6B62140-E9C1-4A0B-B8E9-C3F141576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wheel&#10;&#10;Description automatically generated">
            <a:extLst>
              <a:ext uri="{FF2B5EF4-FFF2-40B4-BE49-F238E27FC236}">
                <a16:creationId xmlns:a16="http://schemas.microsoft.com/office/drawing/2014/main" id="{48194E01-77C7-4AED-A958-4B54227A8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DE28C6-2910-4BD2-862F-F5ABE0F7A7BC}"/>
              </a:ext>
            </a:extLst>
          </p:cNvPr>
          <p:cNvSpPr txBox="1"/>
          <p:nvPr/>
        </p:nvSpPr>
        <p:spPr>
          <a:xfrm>
            <a:off x="2327465" y="4875103"/>
            <a:ext cx="699290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500" spc="50" dirty="0">
                <a:ln w="0"/>
                <a:solidFill>
                  <a:srgbClr val="F7F3E6"/>
                </a:solidFill>
                <a:latin typeface="Arial Narrow" panose="020B0606020202030204" pitchFamily="34" charset="0"/>
              </a:rPr>
              <a:t>Name the song</a:t>
            </a:r>
            <a:endParaRPr lang="en-GB" sz="9500" dirty="0">
              <a:solidFill>
                <a:srgbClr val="F7F3E6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5C102B-7192-4CF6-BDC6-EAD5D8C8362E}"/>
              </a:ext>
            </a:extLst>
          </p:cNvPr>
          <p:cNvSpPr/>
          <p:nvPr/>
        </p:nvSpPr>
        <p:spPr>
          <a:xfrm>
            <a:off x="-1066800" y="6643687"/>
            <a:ext cx="13392150" cy="4286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10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277</Words>
  <Application>Microsoft Office PowerPoint</Application>
  <PresentationFormat>Widescreen</PresentationFormat>
  <Paragraphs>32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Heslop, Lauren</dc:creator>
  <cp:lastModifiedBy>Whisker, Francesca</cp:lastModifiedBy>
  <cp:revision>74</cp:revision>
  <dcterms:created xsi:type="dcterms:W3CDTF">2022-12-05T13:50:54Z</dcterms:created>
  <dcterms:modified xsi:type="dcterms:W3CDTF">2023-11-02T16:26:50Z</dcterms:modified>
</cp:coreProperties>
</file>